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sldIdLst>
    <p:sldId id="256" r:id="rId2"/>
    <p:sldId id="258" r:id="rId3"/>
    <p:sldId id="257" r:id="rId4"/>
    <p:sldId id="270" r:id="rId5"/>
    <p:sldId id="271" r:id="rId6"/>
    <p:sldId id="259" r:id="rId7"/>
    <p:sldId id="260" r:id="rId8"/>
    <p:sldId id="261" r:id="rId9"/>
    <p:sldId id="262" r:id="rId10"/>
    <p:sldId id="264" r:id="rId11"/>
    <p:sldId id="263" r:id="rId12"/>
    <p:sldId id="265" r:id="rId13"/>
    <p:sldId id="266" r:id="rId14"/>
    <p:sldId id="272" r:id="rId15"/>
    <p:sldId id="267" r:id="rId16"/>
    <p:sldId id="268" r:id="rId17"/>
    <p:sldId id="269"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0708E"/>
    <a:srgbClr val="B08BD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6" d="100"/>
          <a:sy n="86" d="100"/>
        </p:scale>
        <p:origin x="562"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26D7BE-B989-4004-B289-3C486650258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833EE81F-5A53-40F8-80F0-616062250F9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FC92D247-DC7F-4C36-A273-DC1FAA3CA622}"/>
              </a:ext>
            </a:extLst>
          </p:cNvPr>
          <p:cNvSpPr>
            <a:spLocks noGrp="1"/>
          </p:cNvSpPr>
          <p:nvPr>
            <p:ph type="dt" sz="half" idx="10"/>
          </p:nvPr>
        </p:nvSpPr>
        <p:spPr/>
        <p:txBody>
          <a:bodyPr/>
          <a:lstStyle/>
          <a:p>
            <a:fld id="{3CEC1DE4-06E1-471C-8A50-425F8294EC06}" type="datetimeFigureOut">
              <a:rPr lang="en-IN" smtClean="0"/>
              <a:t>12-09-2019</a:t>
            </a:fld>
            <a:endParaRPr lang="en-IN"/>
          </a:p>
        </p:txBody>
      </p:sp>
      <p:sp>
        <p:nvSpPr>
          <p:cNvPr id="5" name="Footer Placeholder 4">
            <a:extLst>
              <a:ext uri="{FF2B5EF4-FFF2-40B4-BE49-F238E27FC236}">
                <a16:creationId xmlns:a16="http://schemas.microsoft.com/office/drawing/2014/main" id="{DC28693E-3A28-4AA8-8FD4-1FA40A54BCB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D1779A6-DAAE-47AE-AD11-AFAFB75B2A2E}"/>
              </a:ext>
            </a:extLst>
          </p:cNvPr>
          <p:cNvSpPr>
            <a:spLocks noGrp="1"/>
          </p:cNvSpPr>
          <p:nvPr>
            <p:ph type="sldNum" sz="quarter" idx="12"/>
          </p:nvPr>
        </p:nvSpPr>
        <p:spPr/>
        <p:txBody>
          <a:bodyPr/>
          <a:lstStyle/>
          <a:p>
            <a:fld id="{F3EB6696-D489-4458-BD9C-9FEEFAE589E6}" type="slidenum">
              <a:rPr lang="en-IN" smtClean="0"/>
              <a:t>‹#›</a:t>
            </a:fld>
            <a:endParaRPr lang="en-IN"/>
          </a:p>
        </p:txBody>
      </p:sp>
    </p:spTree>
    <p:extLst>
      <p:ext uri="{BB962C8B-B14F-4D97-AF65-F5344CB8AC3E}">
        <p14:creationId xmlns:p14="http://schemas.microsoft.com/office/powerpoint/2010/main" val="22720365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5BAE5-0557-43E0-A18D-279F90B5ADF4}"/>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5DCC1A05-EFD1-407F-8C1A-9E8681A9820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3BE1E97-B6E6-4AA1-BE34-80DF41094965}"/>
              </a:ext>
            </a:extLst>
          </p:cNvPr>
          <p:cNvSpPr>
            <a:spLocks noGrp="1"/>
          </p:cNvSpPr>
          <p:nvPr>
            <p:ph type="dt" sz="half" idx="10"/>
          </p:nvPr>
        </p:nvSpPr>
        <p:spPr/>
        <p:txBody>
          <a:bodyPr/>
          <a:lstStyle/>
          <a:p>
            <a:fld id="{3CEC1DE4-06E1-471C-8A50-425F8294EC06}" type="datetimeFigureOut">
              <a:rPr lang="en-IN" smtClean="0"/>
              <a:t>12-09-2019</a:t>
            </a:fld>
            <a:endParaRPr lang="en-IN"/>
          </a:p>
        </p:txBody>
      </p:sp>
      <p:sp>
        <p:nvSpPr>
          <p:cNvPr id="5" name="Footer Placeholder 4">
            <a:extLst>
              <a:ext uri="{FF2B5EF4-FFF2-40B4-BE49-F238E27FC236}">
                <a16:creationId xmlns:a16="http://schemas.microsoft.com/office/drawing/2014/main" id="{93671405-A3E3-4B17-9388-3055AB26545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498FF6A-525C-49C2-8600-A1D23303B6CE}"/>
              </a:ext>
            </a:extLst>
          </p:cNvPr>
          <p:cNvSpPr>
            <a:spLocks noGrp="1"/>
          </p:cNvSpPr>
          <p:nvPr>
            <p:ph type="sldNum" sz="quarter" idx="12"/>
          </p:nvPr>
        </p:nvSpPr>
        <p:spPr/>
        <p:txBody>
          <a:bodyPr/>
          <a:lstStyle/>
          <a:p>
            <a:fld id="{F3EB6696-D489-4458-BD9C-9FEEFAE589E6}" type="slidenum">
              <a:rPr lang="en-IN" smtClean="0"/>
              <a:t>‹#›</a:t>
            </a:fld>
            <a:endParaRPr lang="en-IN"/>
          </a:p>
        </p:txBody>
      </p:sp>
    </p:spTree>
    <p:extLst>
      <p:ext uri="{BB962C8B-B14F-4D97-AF65-F5344CB8AC3E}">
        <p14:creationId xmlns:p14="http://schemas.microsoft.com/office/powerpoint/2010/main" val="34471266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84F87AC-E8E9-4D04-8552-F76CE3381A0B}"/>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85D2D3FC-004B-4A9B-AF22-A3DAE873CFC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26E8933-D162-4893-893E-3DA2B473B847}"/>
              </a:ext>
            </a:extLst>
          </p:cNvPr>
          <p:cNvSpPr>
            <a:spLocks noGrp="1"/>
          </p:cNvSpPr>
          <p:nvPr>
            <p:ph type="dt" sz="half" idx="10"/>
          </p:nvPr>
        </p:nvSpPr>
        <p:spPr/>
        <p:txBody>
          <a:bodyPr/>
          <a:lstStyle/>
          <a:p>
            <a:fld id="{3CEC1DE4-06E1-471C-8A50-425F8294EC06}" type="datetimeFigureOut">
              <a:rPr lang="en-IN" smtClean="0"/>
              <a:t>12-09-2019</a:t>
            </a:fld>
            <a:endParaRPr lang="en-IN"/>
          </a:p>
        </p:txBody>
      </p:sp>
      <p:sp>
        <p:nvSpPr>
          <p:cNvPr id="5" name="Footer Placeholder 4">
            <a:extLst>
              <a:ext uri="{FF2B5EF4-FFF2-40B4-BE49-F238E27FC236}">
                <a16:creationId xmlns:a16="http://schemas.microsoft.com/office/drawing/2014/main" id="{8DB463C2-8A78-4CAB-B093-330884329C2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593D8DF-BDB7-4882-82F8-11DCEEE8E5CE}"/>
              </a:ext>
            </a:extLst>
          </p:cNvPr>
          <p:cNvSpPr>
            <a:spLocks noGrp="1"/>
          </p:cNvSpPr>
          <p:nvPr>
            <p:ph type="sldNum" sz="quarter" idx="12"/>
          </p:nvPr>
        </p:nvSpPr>
        <p:spPr/>
        <p:txBody>
          <a:bodyPr/>
          <a:lstStyle/>
          <a:p>
            <a:fld id="{F3EB6696-D489-4458-BD9C-9FEEFAE589E6}" type="slidenum">
              <a:rPr lang="en-IN" smtClean="0"/>
              <a:t>‹#›</a:t>
            </a:fld>
            <a:endParaRPr lang="en-IN"/>
          </a:p>
        </p:txBody>
      </p:sp>
    </p:spTree>
    <p:extLst>
      <p:ext uri="{BB962C8B-B14F-4D97-AF65-F5344CB8AC3E}">
        <p14:creationId xmlns:p14="http://schemas.microsoft.com/office/powerpoint/2010/main" val="34019219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731CD7-751E-406D-8C99-D920EC3BAB26}"/>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D6ED924C-970E-4EB9-851A-C91C4FAFEB9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10007B0-7F9B-43FC-B1CE-C98805AEA9D4}"/>
              </a:ext>
            </a:extLst>
          </p:cNvPr>
          <p:cNvSpPr>
            <a:spLocks noGrp="1"/>
          </p:cNvSpPr>
          <p:nvPr>
            <p:ph type="dt" sz="half" idx="10"/>
          </p:nvPr>
        </p:nvSpPr>
        <p:spPr/>
        <p:txBody>
          <a:bodyPr/>
          <a:lstStyle/>
          <a:p>
            <a:fld id="{3CEC1DE4-06E1-471C-8A50-425F8294EC06}" type="datetimeFigureOut">
              <a:rPr lang="en-IN" smtClean="0"/>
              <a:t>12-09-2019</a:t>
            </a:fld>
            <a:endParaRPr lang="en-IN"/>
          </a:p>
        </p:txBody>
      </p:sp>
      <p:sp>
        <p:nvSpPr>
          <p:cNvPr id="5" name="Footer Placeholder 4">
            <a:extLst>
              <a:ext uri="{FF2B5EF4-FFF2-40B4-BE49-F238E27FC236}">
                <a16:creationId xmlns:a16="http://schemas.microsoft.com/office/drawing/2014/main" id="{F5E0A8A8-4750-4116-B661-35D592CC1F3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131CB5B-7F24-4B99-9E80-21AEBEF60EAF}"/>
              </a:ext>
            </a:extLst>
          </p:cNvPr>
          <p:cNvSpPr>
            <a:spLocks noGrp="1"/>
          </p:cNvSpPr>
          <p:nvPr>
            <p:ph type="sldNum" sz="quarter" idx="12"/>
          </p:nvPr>
        </p:nvSpPr>
        <p:spPr/>
        <p:txBody>
          <a:bodyPr/>
          <a:lstStyle/>
          <a:p>
            <a:fld id="{F3EB6696-D489-4458-BD9C-9FEEFAE589E6}" type="slidenum">
              <a:rPr lang="en-IN" smtClean="0"/>
              <a:t>‹#›</a:t>
            </a:fld>
            <a:endParaRPr lang="en-IN"/>
          </a:p>
        </p:txBody>
      </p:sp>
    </p:spTree>
    <p:extLst>
      <p:ext uri="{BB962C8B-B14F-4D97-AF65-F5344CB8AC3E}">
        <p14:creationId xmlns:p14="http://schemas.microsoft.com/office/powerpoint/2010/main" val="13930381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5972A2-E73C-4268-9255-6B25ADBAA7F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B89B6705-A484-41A8-99F8-753F08C32E8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13B6873-2BF2-4938-BD6D-CA3937808FD8}"/>
              </a:ext>
            </a:extLst>
          </p:cNvPr>
          <p:cNvSpPr>
            <a:spLocks noGrp="1"/>
          </p:cNvSpPr>
          <p:nvPr>
            <p:ph type="dt" sz="half" idx="10"/>
          </p:nvPr>
        </p:nvSpPr>
        <p:spPr/>
        <p:txBody>
          <a:bodyPr/>
          <a:lstStyle/>
          <a:p>
            <a:fld id="{3CEC1DE4-06E1-471C-8A50-425F8294EC06}" type="datetimeFigureOut">
              <a:rPr lang="en-IN" smtClean="0"/>
              <a:t>12-09-2019</a:t>
            </a:fld>
            <a:endParaRPr lang="en-IN"/>
          </a:p>
        </p:txBody>
      </p:sp>
      <p:sp>
        <p:nvSpPr>
          <p:cNvPr id="5" name="Footer Placeholder 4">
            <a:extLst>
              <a:ext uri="{FF2B5EF4-FFF2-40B4-BE49-F238E27FC236}">
                <a16:creationId xmlns:a16="http://schemas.microsoft.com/office/drawing/2014/main" id="{3A9A251A-6F8D-4B20-ABC9-BD116D51059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10E31AE-9BBD-4D72-A2BC-214845FDEF40}"/>
              </a:ext>
            </a:extLst>
          </p:cNvPr>
          <p:cNvSpPr>
            <a:spLocks noGrp="1"/>
          </p:cNvSpPr>
          <p:nvPr>
            <p:ph type="sldNum" sz="quarter" idx="12"/>
          </p:nvPr>
        </p:nvSpPr>
        <p:spPr/>
        <p:txBody>
          <a:bodyPr/>
          <a:lstStyle/>
          <a:p>
            <a:fld id="{F3EB6696-D489-4458-BD9C-9FEEFAE589E6}" type="slidenum">
              <a:rPr lang="en-IN" smtClean="0"/>
              <a:t>‹#›</a:t>
            </a:fld>
            <a:endParaRPr lang="en-IN"/>
          </a:p>
        </p:txBody>
      </p:sp>
    </p:spTree>
    <p:extLst>
      <p:ext uri="{BB962C8B-B14F-4D97-AF65-F5344CB8AC3E}">
        <p14:creationId xmlns:p14="http://schemas.microsoft.com/office/powerpoint/2010/main" val="7623194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B74C7-B1B7-4D96-956D-1720A6C94204}"/>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5B4FD7ED-AA75-4F35-873B-EDE0CBA47B1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F736BF58-581A-43F3-A9AD-D7E900ADD38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F2C2D39A-CBBA-46B1-93F0-442B6A432E43}"/>
              </a:ext>
            </a:extLst>
          </p:cNvPr>
          <p:cNvSpPr>
            <a:spLocks noGrp="1"/>
          </p:cNvSpPr>
          <p:nvPr>
            <p:ph type="dt" sz="half" idx="10"/>
          </p:nvPr>
        </p:nvSpPr>
        <p:spPr/>
        <p:txBody>
          <a:bodyPr/>
          <a:lstStyle/>
          <a:p>
            <a:fld id="{3CEC1DE4-06E1-471C-8A50-425F8294EC06}" type="datetimeFigureOut">
              <a:rPr lang="en-IN" smtClean="0"/>
              <a:t>12-09-2019</a:t>
            </a:fld>
            <a:endParaRPr lang="en-IN"/>
          </a:p>
        </p:txBody>
      </p:sp>
      <p:sp>
        <p:nvSpPr>
          <p:cNvPr id="6" name="Footer Placeholder 5">
            <a:extLst>
              <a:ext uri="{FF2B5EF4-FFF2-40B4-BE49-F238E27FC236}">
                <a16:creationId xmlns:a16="http://schemas.microsoft.com/office/drawing/2014/main" id="{19A4B707-829C-4B3A-A9B0-B05274DC8D4B}"/>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AF7B82D0-C1A3-4671-83D6-87F756C59E27}"/>
              </a:ext>
            </a:extLst>
          </p:cNvPr>
          <p:cNvSpPr>
            <a:spLocks noGrp="1"/>
          </p:cNvSpPr>
          <p:nvPr>
            <p:ph type="sldNum" sz="quarter" idx="12"/>
          </p:nvPr>
        </p:nvSpPr>
        <p:spPr/>
        <p:txBody>
          <a:bodyPr/>
          <a:lstStyle/>
          <a:p>
            <a:fld id="{F3EB6696-D489-4458-BD9C-9FEEFAE589E6}" type="slidenum">
              <a:rPr lang="en-IN" smtClean="0"/>
              <a:t>‹#›</a:t>
            </a:fld>
            <a:endParaRPr lang="en-IN"/>
          </a:p>
        </p:txBody>
      </p:sp>
    </p:spTree>
    <p:extLst>
      <p:ext uri="{BB962C8B-B14F-4D97-AF65-F5344CB8AC3E}">
        <p14:creationId xmlns:p14="http://schemas.microsoft.com/office/powerpoint/2010/main" val="21373938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CDCF8B-5A52-45E7-9FE7-ED47F2E11C4B}"/>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B0B19F5-4F67-4AC4-9A2B-DF64A15FF85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DECBAF0-7C9D-4663-AE58-CECCA0FAE8E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D7105F2B-A484-499E-8849-41383B70DFD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7CEFF8F-6BE6-4B46-B928-2D59EE926D0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6F39C19B-C8C7-4AF0-B212-D0A810805CE4}"/>
              </a:ext>
            </a:extLst>
          </p:cNvPr>
          <p:cNvSpPr>
            <a:spLocks noGrp="1"/>
          </p:cNvSpPr>
          <p:nvPr>
            <p:ph type="dt" sz="half" idx="10"/>
          </p:nvPr>
        </p:nvSpPr>
        <p:spPr/>
        <p:txBody>
          <a:bodyPr/>
          <a:lstStyle/>
          <a:p>
            <a:fld id="{3CEC1DE4-06E1-471C-8A50-425F8294EC06}" type="datetimeFigureOut">
              <a:rPr lang="en-IN" smtClean="0"/>
              <a:t>12-09-2019</a:t>
            </a:fld>
            <a:endParaRPr lang="en-IN"/>
          </a:p>
        </p:txBody>
      </p:sp>
      <p:sp>
        <p:nvSpPr>
          <p:cNvPr id="8" name="Footer Placeholder 7">
            <a:extLst>
              <a:ext uri="{FF2B5EF4-FFF2-40B4-BE49-F238E27FC236}">
                <a16:creationId xmlns:a16="http://schemas.microsoft.com/office/drawing/2014/main" id="{A0F2A974-D0BC-42FC-897A-C2BAEF36ECF7}"/>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368620F9-E904-4FC2-A06F-D36AF4651DB3}"/>
              </a:ext>
            </a:extLst>
          </p:cNvPr>
          <p:cNvSpPr>
            <a:spLocks noGrp="1"/>
          </p:cNvSpPr>
          <p:nvPr>
            <p:ph type="sldNum" sz="quarter" idx="12"/>
          </p:nvPr>
        </p:nvSpPr>
        <p:spPr/>
        <p:txBody>
          <a:bodyPr/>
          <a:lstStyle/>
          <a:p>
            <a:fld id="{F3EB6696-D489-4458-BD9C-9FEEFAE589E6}" type="slidenum">
              <a:rPr lang="en-IN" smtClean="0"/>
              <a:t>‹#›</a:t>
            </a:fld>
            <a:endParaRPr lang="en-IN"/>
          </a:p>
        </p:txBody>
      </p:sp>
    </p:spTree>
    <p:extLst>
      <p:ext uri="{BB962C8B-B14F-4D97-AF65-F5344CB8AC3E}">
        <p14:creationId xmlns:p14="http://schemas.microsoft.com/office/powerpoint/2010/main" val="28934729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9E9D0-326C-4EF4-9455-3A39AF191258}"/>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385078AB-D60F-496D-9EE6-DD9803FDA2D2}"/>
              </a:ext>
            </a:extLst>
          </p:cNvPr>
          <p:cNvSpPr>
            <a:spLocks noGrp="1"/>
          </p:cNvSpPr>
          <p:nvPr>
            <p:ph type="dt" sz="half" idx="10"/>
          </p:nvPr>
        </p:nvSpPr>
        <p:spPr/>
        <p:txBody>
          <a:bodyPr/>
          <a:lstStyle/>
          <a:p>
            <a:fld id="{3CEC1DE4-06E1-471C-8A50-425F8294EC06}" type="datetimeFigureOut">
              <a:rPr lang="en-IN" smtClean="0"/>
              <a:t>12-09-2019</a:t>
            </a:fld>
            <a:endParaRPr lang="en-IN"/>
          </a:p>
        </p:txBody>
      </p:sp>
      <p:sp>
        <p:nvSpPr>
          <p:cNvPr id="4" name="Footer Placeholder 3">
            <a:extLst>
              <a:ext uri="{FF2B5EF4-FFF2-40B4-BE49-F238E27FC236}">
                <a16:creationId xmlns:a16="http://schemas.microsoft.com/office/drawing/2014/main" id="{C3F818A8-FD95-4AA2-9A05-0B3F407492F7}"/>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D4E3E7B5-0D04-4CA4-B138-D298125AB15F}"/>
              </a:ext>
            </a:extLst>
          </p:cNvPr>
          <p:cNvSpPr>
            <a:spLocks noGrp="1"/>
          </p:cNvSpPr>
          <p:nvPr>
            <p:ph type="sldNum" sz="quarter" idx="12"/>
          </p:nvPr>
        </p:nvSpPr>
        <p:spPr/>
        <p:txBody>
          <a:bodyPr/>
          <a:lstStyle/>
          <a:p>
            <a:fld id="{F3EB6696-D489-4458-BD9C-9FEEFAE589E6}" type="slidenum">
              <a:rPr lang="en-IN" smtClean="0"/>
              <a:t>‹#›</a:t>
            </a:fld>
            <a:endParaRPr lang="en-IN"/>
          </a:p>
        </p:txBody>
      </p:sp>
    </p:spTree>
    <p:extLst>
      <p:ext uri="{BB962C8B-B14F-4D97-AF65-F5344CB8AC3E}">
        <p14:creationId xmlns:p14="http://schemas.microsoft.com/office/powerpoint/2010/main" val="12434558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6032FCE-7CBB-4B65-81F4-D7963A20A92F}"/>
              </a:ext>
            </a:extLst>
          </p:cNvPr>
          <p:cNvSpPr>
            <a:spLocks noGrp="1"/>
          </p:cNvSpPr>
          <p:nvPr>
            <p:ph type="dt" sz="half" idx="10"/>
          </p:nvPr>
        </p:nvSpPr>
        <p:spPr/>
        <p:txBody>
          <a:bodyPr/>
          <a:lstStyle/>
          <a:p>
            <a:fld id="{3CEC1DE4-06E1-471C-8A50-425F8294EC06}" type="datetimeFigureOut">
              <a:rPr lang="en-IN" smtClean="0"/>
              <a:t>12-09-2019</a:t>
            </a:fld>
            <a:endParaRPr lang="en-IN"/>
          </a:p>
        </p:txBody>
      </p:sp>
      <p:sp>
        <p:nvSpPr>
          <p:cNvPr id="3" name="Footer Placeholder 2">
            <a:extLst>
              <a:ext uri="{FF2B5EF4-FFF2-40B4-BE49-F238E27FC236}">
                <a16:creationId xmlns:a16="http://schemas.microsoft.com/office/drawing/2014/main" id="{BB53DE0C-4F4C-49AD-81C7-C83570E70311}"/>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1055C454-564C-4184-968B-83C3FF592123}"/>
              </a:ext>
            </a:extLst>
          </p:cNvPr>
          <p:cNvSpPr>
            <a:spLocks noGrp="1"/>
          </p:cNvSpPr>
          <p:nvPr>
            <p:ph type="sldNum" sz="quarter" idx="12"/>
          </p:nvPr>
        </p:nvSpPr>
        <p:spPr/>
        <p:txBody>
          <a:bodyPr/>
          <a:lstStyle/>
          <a:p>
            <a:fld id="{F3EB6696-D489-4458-BD9C-9FEEFAE589E6}" type="slidenum">
              <a:rPr lang="en-IN" smtClean="0"/>
              <a:t>‹#›</a:t>
            </a:fld>
            <a:endParaRPr lang="en-IN"/>
          </a:p>
        </p:txBody>
      </p:sp>
    </p:spTree>
    <p:extLst>
      <p:ext uri="{BB962C8B-B14F-4D97-AF65-F5344CB8AC3E}">
        <p14:creationId xmlns:p14="http://schemas.microsoft.com/office/powerpoint/2010/main" val="26669113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CED572-52DB-430E-9921-5444028FD38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BF0CAC8B-66C0-4791-A150-90476CA2C14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77A17336-CD51-4324-A425-6C829758008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F759383-AB04-44CB-9425-724E91D73164}"/>
              </a:ext>
            </a:extLst>
          </p:cNvPr>
          <p:cNvSpPr>
            <a:spLocks noGrp="1"/>
          </p:cNvSpPr>
          <p:nvPr>
            <p:ph type="dt" sz="half" idx="10"/>
          </p:nvPr>
        </p:nvSpPr>
        <p:spPr/>
        <p:txBody>
          <a:bodyPr/>
          <a:lstStyle/>
          <a:p>
            <a:fld id="{3CEC1DE4-06E1-471C-8A50-425F8294EC06}" type="datetimeFigureOut">
              <a:rPr lang="en-IN" smtClean="0"/>
              <a:t>12-09-2019</a:t>
            </a:fld>
            <a:endParaRPr lang="en-IN"/>
          </a:p>
        </p:txBody>
      </p:sp>
      <p:sp>
        <p:nvSpPr>
          <p:cNvPr id="6" name="Footer Placeholder 5">
            <a:extLst>
              <a:ext uri="{FF2B5EF4-FFF2-40B4-BE49-F238E27FC236}">
                <a16:creationId xmlns:a16="http://schemas.microsoft.com/office/drawing/2014/main" id="{CE59BFD0-A80E-4E88-99FE-3CF7E7DDDE9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992DCC3-D988-430D-8FAD-2E4ACBC949A9}"/>
              </a:ext>
            </a:extLst>
          </p:cNvPr>
          <p:cNvSpPr>
            <a:spLocks noGrp="1"/>
          </p:cNvSpPr>
          <p:nvPr>
            <p:ph type="sldNum" sz="quarter" idx="12"/>
          </p:nvPr>
        </p:nvSpPr>
        <p:spPr/>
        <p:txBody>
          <a:bodyPr/>
          <a:lstStyle/>
          <a:p>
            <a:fld id="{F3EB6696-D489-4458-BD9C-9FEEFAE589E6}" type="slidenum">
              <a:rPr lang="en-IN" smtClean="0"/>
              <a:t>‹#›</a:t>
            </a:fld>
            <a:endParaRPr lang="en-IN"/>
          </a:p>
        </p:txBody>
      </p:sp>
    </p:spTree>
    <p:extLst>
      <p:ext uri="{BB962C8B-B14F-4D97-AF65-F5344CB8AC3E}">
        <p14:creationId xmlns:p14="http://schemas.microsoft.com/office/powerpoint/2010/main" val="14191573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DFE9C4-5279-4077-B8C2-F1279594E1B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E020B514-5843-4EC4-AD94-C96283F13CB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15C7CC06-19C5-4BF0-87AC-6F8FD538BCC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08CF4C3-92CC-4B8F-81EA-58982CC7D287}"/>
              </a:ext>
            </a:extLst>
          </p:cNvPr>
          <p:cNvSpPr>
            <a:spLocks noGrp="1"/>
          </p:cNvSpPr>
          <p:nvPr>
            <p:ph type="dt" sz="half" idx="10"/>
          </p:nvPr>
        </p:nvSpPr>
        <p:spPr/>
        <p:txBody>
          <a:bodyPr/>
          <a:lstStyle/>
          <a:p>
            <a:fld id="{3CEC1DE4-06E1-471C-8A50-425F8294EC06}" type="datetimeFigureOut">
              <a:rPr lang="en-IN" smtClean="0"/>
              <a:t>12-09-2019</a:t>
            </a:fld>
            <a:endParaRPr lang="en-IN"/>
          </a:p>
        </p:txBody>
      </p:sp>
      <p:sp>
        <p:nvSpPr>
          <p:cNvPr id="6" name="Footer Placeholder 5">
            <a:extLst>
              <a:ext uri="{FF2B5EF4-FFF2-40B4-BE49-F238E27FC236}">
                <a16:creationId xmlns:a16="http://schemas.microsoft.com/office/drawing/2014/main" id="{8C9B6D63-A464-4CCD-81DA-307553F0955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C391F145-927B-4F2C-827E-97F24891D58A}"/>
              </a:ext>
            </a:extLst>
          </p:cNvPr>
          <p:cNvSpPr>
            <a:spLocks noGrp="1"/>
          </p:cNvSpPr>
          <p:nvPr>
            <p:ph type="sldNum" sz="quarter" idx="12"/>
          </p:nvPr>
        </p:nvSpPr>
        <p:spPr/>
        <p:txBody>
          <a:bodyPr/>
          <a:lstStyle/>
          <a:p>
            <a:fld id="{F3EB6696-D489-4458-BD9C-9FEEFAE589E6}" type="slidenum">
              <a:rPr lang="en-IN" smtClean="0"/>
              <a:t>‹#›</a:t>
            </a:fld>
            <a:endParaRPr lang="en-IN"/>
          </a:p>
        </p:txBody>
      </p:sp>
    </p:spTree>
    <p:extLst>
      <p:ext uri="{BB962C8B-B14F-4D97-AF65-F5344CB8AC3E}">
        <p14:creationId xmlns:p14="http://schemas.microsoft.com/office/powerpoint/2010/main" val="20048006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rgbClr val="F0708E"/>
            </a:gs>
            <a:gs pos="84000">
              <a:schemeClr val="bg2">
                <a:lumMod val="50000"/>
              </a:schemeClr>
            </a:gs>
          </a:gsLst>
          <a:lin ang="6120000" scaled="1"/>
          <a:tileRect/>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AD4E0A9-93DE-497A-AD2F-24897D57402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BE6DA22C-83EE-4015-A89D-3B4F374AF75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033B590-23FD-46B8-A0B1-E737233D69E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CEC1DE4-06E1-471C-8A50-425F8294EC06}" type="datetimeFigureOut">
              <a:rPr lang="en-IN" smtClean="0"/>
              <a:t>12-09-2019</a:t>
            </a:fld>
            <a:endParaRPr lang="en-IN"/>
          </a:p>
        </p:txBody>
      </p:sp>
      <p:sp>
        <p:nvSpPr>
          <p:cNvPr id="5" name="Footer Placeholder 4">
            <a:extLst>
              <a:ext uri="{FF2B5EF4-FFF2-40B4-BE49-F238E27FC236}">
                <a16:creationId xmlns:a16="http://schemas.microsoft.com/office/drawing/2014/main" id="{E3618FDB-0796-4AE3-9F26-D28215DF3C6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BCC482F4-8B24-428F-9DB5-4CB210006F0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3EB6696-D489-4458-BD9C-9FEEFAE589E6}" type="slidenum">
              <a:rPr lang="en-IN" smtClean="0"/>
              <a:t>‹#›</a:t>
            </a:fld>
            <a:endParaRPr lang="en-IN"/>
          </a:p>
        </p:txBody>
      </p:sp>
    </p:spTree>
    <p:extLst>
      <p:ext uri="{BB962C8B-B14F-4D97-AF65-F5344CB8AC3E}">
        <p14:creationId xmlns:p14="http://schemas.microsoft.com/office/powerpoint/2010/main" val="1576639695"/>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829603-2B80-4A67-99E9-30A8C85493EC}"/>
              </a:ext>
            </a:extLst>
          </p:cNvPr>
          <p:cNvSpPr>
            <a:spLocks noGrp="1"/>
          </p:cNvSpPr>
          <p:nvPr>
            <p:ph type="ctrTitle"/>
          </p:nvPr>
        </p:nvSpPr>
        <p:spPr>
          <a:xfrm>
            <a:off x="323850" y="342900"/>
            <a:ext cx="7867650" cy="1009650"/>
          </a:xfrm>
          <a:noFill/>
        </p:spPr>
        <p:txBody>
          <a:bodyPr>
            <a:normAutofit fontScale="90000"/>
          </a:bodyPr>
          <a:lstStyle/>
          <a:p>
            <a:r>
              <a:rPr lang="en-US" sz="5400" b="1" dirty="0">
                <a:gradFill>
                  <a:gsLst>
                    <a:gs pos="0">
                      <a:srgbClr val="F0708E"/>
                    </a:gs>
                    <a:gs pos="100000">
                      <a:schemeClr val="bg2">
                        <a:lumMod val="50000"/>
                      </a:schemeClr>
                    </a:gs>
                  </a:gsLst>
                  <a:lin ang="6120000" scaled="1"/>
                </a:gradFill>
              </a:rPr>
              <a:t>SUMMER INTERNSHIP REPORT</a:t>
            </a:r>
            <a:endParaRPr lang="en-IN" sz="5400" b="1" dirty="0">
              <a:gradFill>
                <a:gsLst>
                  <a:gs pos="0">
                    <a:srgbClr val="F0708E"/>
                  </a:gs>
                  <a:gs pos="100000">
                    <a:schemeClr val="bg2">
                      <a:lumMod val="50000"/>
                    </a:schemeClr>
                  </a:gs>
                </a:gsLst>
                <a:lin ang="6120000" scaled="1"/>
              </a:gradFill>
            </a:endParaRPr>
          </a:p>
        </p:txBody>
      </p:sp>
      <p:sp>
        <p:nvSpPr>
          <p:cNvPr id="4" name="TextBox 3">
            <a:extLst>
              <a:ext uri="{FF2B5EF4-FFF2-40B4-BE49-F238E27FC236}">
                <a16:creationId xmlns:a16="http://schemas.microsoft.com/office/drawing/2014/main" id="{ED68AE8D-E13A-4E03-BFE6-C46761814F4D}"/>
              </a:ext>
            </a:extLst>
          </p:cNvPr>
          <p:cNvSpPr txBox="1"/>
          <p:nvPr/>
        </p:nvSpPr>
        <p:spPr>
          <a:xfrm>
            <a:off x="4781550" y="1996172"/>
            <a:ext cx="6962775" cy="646331"/>
          </a:xfrm>
          <a:prstGeom prst="rect">
            <a:avLst/>
          </a:prstGeom>
          <a:noFill/>
        </p:spPr>
        <p:txBody>
          <a:bodyPr wrap="square" rtlCol="0">
            <a:spAutoFit/>
          </a:bodyPr>
          <a:lstStyle/>
          <a:p>
            <a:r>
              <a:rPr lang="en-US" sz="3600" b="1" dirty="0"/>
              <a:t>Traffic and Road Safety Analysis </a:t>
            </a:r>
            <a:endParaRPr lang="en-IN" sz="3600" dirty="0"/>
          </a:p>
        </p:txBody>
      </p:sp>
      <p:sp>
        <p:nvSpPr>
          <p:cNvPr id="7" name="TextBox 6">
            <a:extLst>
              <a:ext uri="{FF2B5EF4-FFF2-40B4-BE49-F238E27FC236}">
                <a16:creationId xmlns:a16="http://schemas.microsoft.com/office/drawing/2014/main" id="{33D2B411-1EA3-4ED5-94BA-528872523CB9}"/>
              </a:ext>
            </a:extLst>
          </p:cNvPr>
          <p:cNvSpPr txBox="1"/>
          <p:nvPr/>
        </p:nvSpPr>
        <p:spPr>
          <a:xfrm>
            <a:off x="6696075" y="2592941"/>
            <a:ext cx="5867400" cy="369332"/>
          </a:xfrm>
          <a:prstGeom prst="rect">
            <a:avLst/>
          </a:prstGeom>
          <a:noFill/>
        </p:spPr>
        <p:txBody>
          <a:bodyPr wrap="square" rtlCol="0">
            <a:spAutoFit/>
          </a:bodyPr>
          <a:lstStyle/>
          <a:p>
            <a:r>
              <a:rPr lang="en-US" dirty="0"/>
              <a:t> (at Jasiel Creations)</a:t>
            </a:r>
          </a:p>
        </p:txBody>
      </p:sp>
      <p:sp>
        <p:nvSpPr>
          <p:cNvPr id="8" name="TextBox 7">
            <a:extLst>
              <a:ext uri="{FF2B5EF4-FFF2-40B4-BE49-F238E27FC236}">
                <a16:creationId xmlns:a16="http://schemas.microsoft.com/office/drawing/2014/main" id="{092D4ADF-1EFE-4950-A849-E057B96F6BC8}"/>
              </a:ext>
            </a:extLst>
          </p:cNvPr>
          <p:cNvSpPr txBox="1"/>
          <p:nvPr/>
        </p:nvSpPr>
        <p:spPr>
          <a:xfrm>
            <a:off x="7762875" y="4914900"/>
            <a:ext cx="3800475" cy="830997"/>
          </a:xfrm>
          <a:prstGeom prst="rect">
            <a:avLst/>
          </a:prstGeom>
          <a:noFill/>
        </p:spPr>
        <p:txBody>
          <a:bodyPr wrap="square" rtlCol="0">
            <a:spAutoFit/>
          </a:bodyPr>
          <a:lstStyle/>
          <a:p>
            <a:r>
              <a:rPr lang="en-US" sz="2400" b="1" dirty="0">
                <a:gradFill>
                  <a:gsLst>
                    <a:gs pos="20000">
                      <a:srgbClr val="002060"/>
                    </a:gs>
                    <a:gs pos="100000">
                      <a:schemeClr val="bg2">
                        <a:lumMod val="50000"/>
                      </a:schemeClr>
                    </a:gs>
                  </a:gsLst>
                  <a:lin ang="6120000" scaled="1"/>
                </a:gradFill>
              </a:rPr>
              <a:t>By MUSKAN SINGHAL</a:t>
            </a:r>
          </a:p>
          <a:p>
            <a:r>
              <a:rPr lang="en-US" sz="2400" b="1" dirty="0">
                <a:gradFill>
                  <a:gsLst>
                    <a:gs pos="20000">
                      <a:srgbClr val="002060"/>
                    </a:gs>
                    <a:gs pos="100000">
                      <a:schemeClr val="bg2">
                        <a:lumMod val="50000"/>
                      </a:schemeClr>
                    </a:gs>
                  </a:gsLst>
                  <a:lin ang="6120000" scaled="1"/>
                </a:gradFill>
              </a:rPr>
              <a:t>      RA1711008010070</a:t>
            </a:r>
            <a:endParaRPr lang="en-IN" sz="2400" b="1" dirty="0">
              <a:gradFill>
                <a:gsLst>
                  <a:gs pos="20000">
                    <a:srgbClr val="002060"/>
                  </a:gs>
                  <a:gs pos="100000">
                    <a:schemeClr val="bg2">
                      <a:lumMod val="50000"/>
                    </a:schemeClr>
                  </a:gs>
                </a:gsLst>
                <a:lin ang="6120000" scaled="1"/>
              </a:gradFill>
            </a:endParaRPr>
          </a:p>
        </p:txBody>
      </p:sp>
      <p:pic>
        <p:nvPicPr>
          <p:cNvPr id="10" name="Picture 4" descr="Image result for rstudio">
            <a:extLst>
              <a:ext uri="{FF2B5EF4-FFF2-40B4-BE49-F238E27FC236}">
                <a16:creationId xmlns:a16="http://schemas.microsoft.com/office/drawing/2014/main" id="{C6DF3B60-E3FB-407F-BDDB-BDE7F96EB7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7470" y="2990849"/>
            <a:ext cx="5699040" cy="33438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71461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F73CCA-C1B0-4082-A616-4CBD18333E8A}"/>
              </a:ext>
            </a:extLst>
          </p:cNvPr>
          <p:cNvSpPr>
            <a:spLocks noGrp="1"/>
          </p:cNvSpPr>
          <p:nvPr>
            <p:ph type="ctrTitle"/>
          </p:nvPr>
        </p:nvSpPr>
        <p:spPr>
          <a:xfrm>
            <a:off x="0" y="0"/>
            <a:ext cx="7753165" cy="1655761"/>
          </a:xfrm>
        </p:spPr>
        <p:txBody>
          <a:bodyPr>
            <a:normAutofit/>
          </a:bodyPr>
          <a:lstStyle/>
          <a:p>
            <a:r>
              <a:rPr lang="en-IN" sz="3600" b="1" u="sng" dirty="0"/>
              <a:t>Understanding road user behaviour</a:t>
            </a:r>
            <a:br>
              <a:rPr lang="en-IN" dirty="0"/>
            </a:br>
            <a:endParaRPr lang="en-IN" dirty="0"/>
          </a:p>
        </p:txBody>
      </p:sp>
      <p:sp>
        <p:nvSpPr>
          <p:cNvPr id="3" name="Subtitle 2">
            <a:extLst>
              <a:ext uri="{FF2B5EF4-FFF2-40B4-BE49-F238E27FC236}">
                <a16:creationId xmlns:a16="http://schemas.microsoft.com/office/drawing/2014/main" id="{FB1434A0-F27D-413B-9ABF-B3F8B94E95BD}"/>
              </a:ext>
            </a:extLst>
          </p:cNvPr>
          <p:cNvSpPr>
            <a:spLocks noGrp="1"/>
          </p:cNvSpPr>
          <p:nvPr>
            <p:ph type="subTitle" idx="1"/>
          </p:nvPr>
        </p:nvSpPr>
        <p:spPr>
          <a:xfrm>
            <a:off x="4412203" y="1189608"/>
            <a:ext cx="7119890" cy="5388745"/>
          </a:xfrm>
        </p:spPr>
        <p:txBody>
          <a:bodyPr>
            <a:normAutofit/>
          </a:bodyPr>
          <a:lstStyle/>
          <a:p>
            <a:pPr algn="l"/>
            <a:r>
              <a:rPr lang="en-IN" dirty="0">
                <a:solidFill>
                  <a:schemeClr val="bg1">
                    <a:lumMod val="95000"/>
                  </a:schemeClr>
                </a:solidFill>
              </a:rPr>
              <a:t>Human factors are the basic causes of road accident in 65-95% of road accidents.</a:t>
            </a:r>
          </a:p>
          <a:p>
            <a:pPr algn="l"/>
            <a:r>
              <a:rPr lang="en-IN" dirty="0">
                <a:solidFill>
                  <a:schemeClr val="bg1">
                    <a:lumMod val="95000"/>
                  </a:schemeClr>
                </a:solidFill>
              </a:rPr>
              <a:t>Human factors include a large number of specific factors that may be considered as accident causes, including:</a:t>
            </a:r>
          </a:p>
          <a:p>
            <a:pPr algn="l"/>
            <a:r>
              <a:rPr lang="en-IN" dirty="0">
                <a:solidFill>
                  <a:schemeClr val="bg1">
                    <a:lumMod val="95000"/>
                  </a:schemeClr>
                </a:solidFill>
              </a:rPr>
              <a:t> - driver injudicious action (speeding, traffic violations etc.)</a:t>
            </a:r>
            <a:endParaRPr lang="en-IN" sz="1050" dirty="0">
              <a:solidFill>
                <a:schemeClr val="bg1">
                  <a:lumMod val="95000"/>
                </a:schemeClr>
              </a:solidFill>
            </a:endParaRPr>
          </a:p>
          <a:p>
            <a:pPr algn="l"/>
            <a:r>
              <a:rPr lang="en-IN" dirty="0">
                <a:solidFill>
                  <a:schemeClr val="bg1">
                    <a:lumMod val="95000"/>
                  </a:schemeClr>
                </a:solidFill>
              </a:rPr>
              <a:t> - driver error or reaction (loss of control, failure to keep safe distances, sudden braking etc.)</a:t>
            </a:r>
            <a:endParaRPr lang="en-IN" sz="1050" dirty="0">
              <a:solidFill>
                <a:schemeClr val="bg1">
                  <a:lumMod val="95000"/>
                </a:schemeClr>
              </a:solidFill>
            </a:endParaRPr>
          </a:p>
          <a:p>
            <a:pPr algn="l"/>
            <a:r>
              <a:rPr lang="en-IN" dirty="0">
                <a:solidFill>
                  <a:schemeClr val="bg1">
                    <a:lumMod val="95000"/>
                  </a:schemeClr>
                </a:solidFill>
              </a:rPr>
              <a:t> - behaviour or inexperience (aggressive driving, nervousness, uncertainty etc.)</a:t>
            </a:r>
            <a:endParaRPr lang="en-IN" sz="1050" dirty="0">
              <a:solidFill>
                <a:schemeClr val="bg1">
                  <a:lumMod val="95000"/>
                </a:schemeClr>
              </a:solidFill>
            </a:endParaRPr>
          </a:p>
          <a:p>
            <a:pPr algn="l"/>
            <a:r>
              <a:rPr lang="en-IN" dirty="0">
                <a:solidFill>
                  <a:schemeClr val="bg1">
                    <a:lumMod val="95000"/>
                  </a:schemeClr>
                </a:solidFill>
              </a:rPr>
              <a:t> - driver distraction or impairment (alcohol, fatigue, mobile phone use etc.).</a:t>
            </a:r>
            <a:endParaRPr lang="en-IN" sz="1050" dirty="0">
              <a:solidFill>
                <a:schemeClr val="bg1">
                  <a:lumMod val="95000"/>
                </a:schemeClr>
              </a:solidFill>
            </a:endParaRPr>
          </a:p>
          <a:p>
            <a:pPr algn="l"/>
            <a:endParaRPr lang="en-IN" dirty="0"/>
          </a:p>
          <a:p>
            <a:endParaRPr lang="en-IN" dirty="0"/>
          </a:p>
        </p:txBody>
      </p:sp>
      <p:pic>
        <p:nvPicPr>
          <p:cNvPr id="4" name="Picture 3">
            <a:extLst>
              <a:ext uri="{FF2B5EF4-FFF2-40B4-BE49-F238E27FC236}">
                <a16:creationId xmlns:a16="http://schemas.microsoft.com/office/drawing/2014/main" id="{A8001E65-2441-4C51-9F99-0EC7DFF1E443}"/>
              </a:ext>
            </a:extLst>
          </p:cNvPr>
          <p:cNvPicPr/>
          <p:nvPr/>
        </p:nvPicPr>
        <p:blipFill>
          <a:blip r:embed="rId2"/>
          <a:srcRect/>
          <a:stretch>
            <a:fillRect/>
          </a:stretch>
        </p:blipFill>
        <p:spPr bwMode="auto">
          <a:xfrm>
            <a:off x="419699" y="3097809"/>
            <a:ext cx="3353311" cy="3032803"/>
          </a:xfrm>
          <a:prstGeom prst="rect">
            <a:avLst/>
          </a:prstGeom>
          <a:noFill/>
        </p:spPr>
      </p:pic>
      <p:pic>
        <p:nvPicPr>
          <p:cNvPr id="5" name="Picture 4">
            <a:extLst>
              <a:ext uri="{FF2B5EF4-FFF2-40B4-BE49-F238E27FC236}">
                <a16:creationId xmlns:a16="http://schemas.microsoft.com/office/drawing/2014/main" id="{5F713AEF-B612-4E4D-A6AC-8329CA7F5393}"/>
              </a:ext>
            </a:extLst>
          </p:cNvPr>
          <p:cNvPicPr/>
          <p:nvPr/>
        </p:nvPicPr>
        <p:blipFill>
          <a:blip r:embed="rId3"/>
          <a:srcRect/>
          <a:stretch>
            <a:fillRect/>
          </a:stretch>
        </p:blipFill>
        <p:spPr bwMode="auto">
          <a:xfrm>
            <a:off x="419699" y="1442048"/>
            <a:ext cx="3353311" cy="1655761"/>
          </a:xfrm>
          <a:prstGeom prst="rect">
            <a:avLst/>
          </a:prstGeom>
          <a:noFill/>
        </p:spPr>
      </p:pic>
    </p:spTree>
    <p:extLst>
      <p:ext uri="{BB962C8B-B14F-4D97-AF65-F5344CB8AC3E}">
        <p14:creationId xmlns:p14="http://schemas.microsoft.com/office/powerpoint/2010/main" val="29268145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796CE0-2B70-4C3A-B7E9-C0532ADC4CF8}"/>
              </a:ext>
            </a:extLst>
          </p:cNvPr>
          <p:cNvSpPr>
            <a:spLocks noGrp="1"/>
          </p:cNvSpPr>
          <p:nvPr>
            <p:ph type="ctrTitle"/>
          </p:nvPr>
        </p:nvSpPr>
        <p:spPr>
          <a:xfrm>
            <a:off x="147961" y="183549"/>
            <a:ext cx="9144000" cy="1416651"/>
          </a:xfrm>
        </p:spPr>
        <p:txBody>
          <a:bodyPr>
            <a:normAutofit/>
          </a:bodyPr>
          <a:lstStyle/>
          <a:p>
            <a:r>
              <a:rPr lang="en-IN" sz="3600" b="1" u="sng" dirty="0"/>
              <a:t>Monitoring road safety attitudes and perceptions</a:t>
            </a:r>
            <a:br>
              <a:rPr lang="en-IN" dirty="0"/>
            </a:br>
            <a:endParaRPr lang="en-IN" dirty="0"/>
          </a:p>
        </p:txBody>
      </p:sp>
      <p:sp>
        <p:nvSpPr>
          <p:cNvPr id="3" name="Subtitle 2">
            <a:extLst>
              <a:ext uri="{FF2B5EF4-FFF2-40B4-BE49-F238E27FC236}">
                <a16:creationId xmlns:a16="http://schemas.microsoft.com/office/drawing/2014/main" id="{B4EC5D64-14EB-40D1-8F02-FF42AA01E6C4}"/>
              </a:ext>
            </a:extLst>
          </p:cNvPr>
          <p:cNvSpPr>
            <a:spLocks noGrp="1"/>
          </p:cNvSpPr>
          <p:nvPr>
            <p:ph type="subTitle" idx="1"/>
          </p:nvPr>
        </p:nvSpPr>
        <p:spPr>
          <a:xfrm>
            <a:off x="559293" y="1233996"/>
            <a:ext cx="6844684" cy="5069150"/>
          </a:xfrm>
        </p:spPr>
        <p:txBody>
          <a:bodyPr>
            <a:normAutofit lnSpcReduction="10000"/>
          </a:bodyPr>
          <a:lstStyle/>
          <a:p>
            <a:pPr lvl="0" algn="l"/>
            <a:r>
              <a:rPr lang="en-IN" sz="2900" dirty="0"/>
              <a:t>-  SARTRE surveys (Social Attitudes to Road Traffic Risk in Europe), 1993, 1996, 2003, 2012</a:t>
            </a:r>
            <a:endParaRPr lang="en-IN" sz="1600" dirty="0"/>
          </a:p>
          <a:p>
            <a:pPr algn="l"/>
            <a:r>
              <a:rPr lang="en-IN" sz="2900" dirty="0"/>
              <a:t>-   A common questionnaire on national random samples of 1000 participants</a:t>
            </a:r>
            <a:endParaRPr lang="en-IN" sz="1600" dirty="0"/>
          </a:p>
          <a:p>
            <a:pPr algn="l"/>
            <a:r>
              <a:rPr lang="en-IN" sz="2900" dirty="0"/>
              <a:t>-  Mobility and travel motivations</a:t>
            </a:r>
            <a:endParaRPr lang="en-IN" sz="1600" dirty="0"/>
          </a:p>
          <a:p>
            <a:pPr algn="l"/>
            <a:r>
              <a:rPr lang="en-IN" sz="2900" dirty="0"/>
              <a:t>-  Risk perception</a:t>
            </a:r>
            <a:endParaRPr lang="en-IN" sz="1600" dirty="0"/>
          </a:p>
          <a:p>
            <a:pPr lvl="0" algn="l"/>
            <a:r>
              <a:rPr lang="en-IN" sz="2900" dirty="0"/>
              <a:t>-  Attitudes towards measures</a:t>
            </a:r>
            <a:endParaRPr lang="en-IN" sz="1600" dirty="0"/>
          </a:p>
          <a:p>
            <a:pPr lvl="0" algn="l"/>
            <a:r>
              <a:rPr lang="en-IN" sz="2900" dirty="0"/>
              <a:t>-  Driver self-assessment</a:t>
            </a:r>
            <a:endParaRPr lang="en-IN" sz="1600" dirty="0"/>
          </a:p>
          <a:p>
            <a:pPr lvl="0" algn="l"/>
            <a:r>
              <a:rPr lang="en-IN" sz="2900" dirty="0"/>
              <a:t>-   Self-reported behaviour</a:t>
            </a:r>
            <a:r>
              <a:rPr lang="en-IN" sz="1600" dirty="0"/>
              <a:t> </a:t>
            </a:r>
            <a:r>
              <a:rPr lang="en-IN" sz="2500" dirty="0"/>
              <a:t>like speeding, alcohol etc.</a:t>
            </a:r>
            <a:endParaRPr lang="en-IN" sz="1500" dirty="0"/>
          </a:p>
          <a:p>
            <a:endParaRPr lang="en-IN" dirty="0"/>
          </a:p>
        </p:txBody>
      </p:sp>
      <p:pic>
        <p:nvPicPr>
          <p:cNvPr id="4" name="Picture 3">
            <a:extLst>
              <a:ext uri="{FF2B5EF4-FFF2-40B4-BE49-F238E27FC236}">
                <a16:creationId xmlns:a16="http://schemas.microsoft.com/office/drawing/2014/main" id="{C9337E95-8E14-4D89-ABA8-F71A4EF9D57F}"/>
              </a:ext>
            </a:extLst>
          </p:cNvPr>
          <p:cNvPicPr/>
          <p:nvPr/>
        </p:nvPicPr>
        <p:blipFill>
          <a:blip r:embed="rId2"/>
          <a:srcRect/>
          <a:stretch>
            <a:fillRect/>
          </a:stretch>
        </p:blipFill>
        <p:spPr bwMode="auto">
          <a:xfrm>
            <a:off x="7848881" y="1002270"/>
            <a:ext cx="3862705" cy="5421630"/>
          </a:xfrm>
          <a:prstGeom prst="rect">
            <a:avLst/>
          </a:prstGeom>
          <a:noFill/>
        </p:spPr>
      </p:pic>
    </p:spTree>
    <p:extLst>
      <p:ext uri="{BB962C8B-B14F-4D97-AF65-F5344CB8AC3E}">
        <p14:creationId xmlns:p14="http://schemas.microsoft.com/office/powerpoint/2010/main" val="14579500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2885E7-EE73-4B9B-A495-22AA7329AFAA}"/>
              </a:ext>
            </a:extLst>
          </p:cNvPr>
          <p:cNvSpPr>
            <a:spLocks noGrp="1"/>
          </p:cNvSpPr>
          <p:nvPr>
            <p:ph type="ctrTitle"/>
          </p:nvPr>
        </p:nvSpPr>
        <p:spPr>
          <a:xfrm>
            <a:off x="165717" y="0"/>
            <a:ext cx="10407588" cy="1655763"/>
          </a:xfrm>
        </p:spPr>
        <p:txBody>
          <a:bodyPr>
            <a:normAutofit/>
          </a:bodyPr>
          <a:lstStyle/>
          <a:p>
            <a:r>
              <a:rPr lang="en-IN" sz="3600" b="1" u="sng" dirty="0"/>
              <a:t>Mobile phone use, driver speed and accident probability</a:t>
            </a:r>
            <a:br>
              <a:rPr lang="en-IN" dirty="0"/>
            </a:br>
            <a:endParaRPr lang="en-IN" dirty="0"/>
          </a:p>
        </p:txBody>
      </p:sp>
      <p:sp>
        <p:nvSpPr>
          <p:cNvPr id="3" name="Subtitle 2">
            <a:extLst>
              <a:ext uri="{FF2B5EF4-FFF2-40B4-BE49-F238E27FC236}">
                <a16:creationId xmlns:a16="http://schemas.microsoft.com/office/drawing/2014/main" id="{91FA70B6-D310-47A7-ABC1-9FC95B5960B0}"/>
              </a:ext>
            </a:extLst>
          </p:cNvPr>
          <p:cNvSpPr>
            <a:spLocks noGrp="1"/>
          </p:cNvSpPr>
          <p:nvPr>
            <p:ph type="subTitle" idx="1"/>
          </p:nvPr>
        </p:nvSpPr>
        <p:spPr>
          <a:xfrm>
            <a:off x="6279473" y="1053074"/>
            <a:ext cx="5465684" cy="5347726"/>
          </a:xfrm>
        </p:spPr>
        <p:txBody>
          <a:bodyPr>
            <a:normAutofit/>
          </a:bodyPr>
          <a:lstStyle/>
          <a:p>
            <a:pPr algn="l"/>
            <a:endParaRPr lang="en-IN" dirty="0">
              <a:solidFill>
                <a:schemeClr val="bg1">
                  <a:lumMod val="95000"/>
                </a:schemeClr>
              </a:solidFill>
            </a:endParaRPr>
          </a:p>
          <a:p>
            <a:pPr algn="l"/>
            <a:r>
              <a:rPr lang="en-IN" dirty="0">
                <a:solidFill>
                  <a:schemeClr val="bg1">
                    <a:lumMod val="95000"/>
                  </a:schemeClr>
                </a:solidFill>
              </a:rPr>
              <a:t>Participants: </a:t>
            </a:r>
            <a:r>
              <a:rPr lang="en-IN" b="1" dirty="0">
                <a:solidFill>
                  <a:schemeClr val="bg1">
                    <a:lumMod val="95000"/>
                  </a:schemeClr>
                </a:solidFill>
              </a:rPr>
              <a:t>48 drivers </a:t>
            </a:r>
            <a:r>
              <a:rPr lang="en-IN" dirty="0">
                <a:solidFill>
                  <a:schemeClr val="bg1">
                    <a:lumMod val="95000"/>
                  </a:schemeClr>
                </a:solidFill>
              </a:rPr>
              <a:t>aged between </a:t>
            </a:r>
            <a:r>
              <a:rPr lang="en-IN" b="1" dirty="0">
                <a:solidFill>
                  <a:schemeClr val="bg1">
                    <a:lumMod val="95000"/>
                  </a:schemeClr>
                </a:solidFill>
              </a:rPr>
              <a:t>19 and 27 years</a:t>
            </a:r>
            <a:r>
              <a:rPr lang="en-IN" dirty="0">
                <a:solidFill>
                  <a:schemeClr val="bg1">
                    <a:lumMod val="95000"/>
                  </a:schemeClr>
                </a:solidFill>
              </a:rPr>
              <a:t>, out of which </a:t>
            </a:r>
            <a:r>
              <a:rPr lang="en-IN" b="1" dirty="0">
                <a:solidFill>
                  <a:schemeClr val="bg1">
                    <a:lumMod val="95000"/>
                  </a:schemeClr>
                </a:solidFill>
              </a:rPr>
              <a:t>29 were males</a:t>
            </a:r>
            <a:r>
              <a:rPr lang="en-IN" dirty="0">
                <a:solidFill>
                  <a:schemeClr val="bg1">
                    <a:lumMod val="95000"/>
                  </a:schemeClr>
                </a:solidFill>
              </a:rPr>
              <a:t> and </a:t>
            </a:r>
            <a:r>
              <a:rPr lang="en-IN" b="1" dirty="0">
                <a:solidFill>
                  <a:schemeClr val="bg1">
                    <a:lumMod val="95000"/>
                  </a:schemeClr>
                </a:solidFill>
              </a:rPr>
              <a:t>19 were females</a:t>
            </a:r>
            <a:r>
              <a:rPr lang="en-IN" dirty="0">
                <a:solidFill>
                  <a:schemeClr val="bg1">
                    <a:lumMod val="95000"/>
                  </a:schemeClr>
                </a:solidFill>
              </a:rPr>
              <a:t>.</a:t>
            </a:r>
          </a:p>
          <a:p>
            <a:pPr algn="l"/>
            <a:r>
              <a:rPr lang="en-IN" dirty="0">
                <a:solidFill>
                  <a:schemeClr val="bg1">
                    <a:lumMod val="95000"/>
                  </a:schemeClr>
                </a:solidFill>
              </a:rPr>
              <a:t>The experiment included </a:t>
            </a:r>
            <a:r>
              <a:rPr lang="en-IN" b="1" dirty="0">
                <a:solidFill>
                  <a:schemeClr val="bg1">
                    <a:lumMod val="95000"/>
                  </a:schemeClr>
                </a:solidFill>
              </a:rPr>
              <a:t>3 simulated drives in a rural road environment</a:t>
            </a:r>
            <a:r>
              <a:rPr lang="en-IN" dirty="0">
                <a:solidFill>
                  <a:schemeClr val="bg1">
                    <a:lumMod val="95000"/>
                  </a:schemeClr>
                </a:solidFill>
              </a:rPr>
              <a:t> during good weather conditions.</a:t>
            </a:r>
          </a:p>
          <a:p>
            <a:pPr algn="l"/>
            <a:r>
              <a:rPr lang="en-IN" dirty="0">
                <a:solidFill>
                  <a:schemeClr val="bg1">
                    <a:lumMod val="95000"/>
                  </a:schemeClr>
                </a:solidFill>
              </a:rPr>
              <a:t> - </a:t>
            </a:r>
            <a:r>
              <a:rPr lang="en-IN" b="1" dirty="0">
                <a:solidFill>
                  <a:schemeClr val="bg1">
                    <a:lumMod val="95000"/>
                  </a:schemeClr>
                </a:solidFill>
              </a:rPr>
              <a:t>Simple mobile phone conversation</a:t>
            </a:r>
            <a:r>
              <a:rPr lang="en-IN" dirty="0">
                <a:solidFill>
                  <a:schemeClr val="bg1">
                    <a:lumMod val="95000"/>
                  </a:schemeClr>
                </a:solidFill>
              </a:rPr>
              <a:t>: basic questions on driver’s characteristics (age, name, job, hobbies, news etc.</a:t>
            </a:r>
          </a:p>
          <a:p>
            <a:pPr algn="l"/>
            <a:r>
              <a:rPr lang="en-IN" dirty="0">
                <a:solidFill>
                  <a:schemeClr val="bg1">
                    <a:lumMod val="95000"/>
                  </a:schemeClr>
                </a:solidFill>
              </a:rPr>
              <a:t> - </a:t>
            </a:r>
            <a:r>
              <a:rPr lang="en-IN" b="1" dirty="0">
                <a:solidFill>
                  <a:schemeClr val="bg1">
                    <a:lumMod val="95000"/>
                  </a:schemeClr>
                </a:solidFill>
              </a:rPr>
              <a:t>Complex mobile phone conversation</a:t>
            </a:r>
            <a:r>
              <a:rPr lang="en-IN" dirty="0">
                <a:solidFill>
                  <a:schemeClr val="bg1">
                    <a:lumMod val="95000"/>
                  </a:schemeClr>
                </a:solidFill>
              </a:rPr>
              <a:t>: questions requiring some concentration, as well as some logical and mathematical reasoning.</a:t>
            </a:r>
          </a:p>
          <a:p>
            <a:pPr algn="l"/>
            <a:endParaRPr lang="en-IN" dirty="0"/>
          </a:p>
        </p:txBody>
      </p:sp>
      <p:pic>
        <p:nvPicPr>
          <p:cNvPr id="4" name="Picture 3">
            <a:extLst>
              <a:ext uri="{FF2B5EF4-FFF2-40B4-BE49-F238E27FC236}">
                <a16:creationId xmlns:a16="http://schemas.microsoft.com/office/drawing/2014/main" id="{ADEA7C1D-9EA2-4E85-8252-C3304A595C22}"/>
              </a:ext>
            </a:extLst>
          </p:cNvPr>
          <p:cNvPicPr/>
          <p:nvPr/>
        </p:nvPicPr>
        <p:blipFill>
          <a:blip r:embed="rId2"/>
          <a:srcRect/>
          <a:stretch>
            <a:fillRect/>
          </a:stretch>
        </p:blipFill>
        <p:spPr bwMode="auto">
          <a:xfrm>
            <a:off x="744246" y="1809115"/>
            <a:ext cx="4927601" cy="3182620"/>
          </a:xfrm>
          <a:prstGeom prst="rect">
            <a:avLst/>
          </a:prstGeom>
          <a:noFill/>
        </p:spPr>
      </p:pic>
      <p:graphicFrame>
        <p:nvGraphicFramePr>
          <p:cNvPr id="5" name="Table 4">
            <a:extLst>
              <a:ext uri="{FF2B5EF4-FFF2-40B4-BE49-F238E27FC236}">
                <a16:creationId xmlns:a16="http://schemas.microsoft.com/office/drawing/2014/main" id="{72B03020-5D28-49A4-8749-E36621601EEB}"/>
              </a:ext>
            </a:extLst>
          </p:cNvPr>
          <p:cNvGraphicFramePr>
            <a:graphicFrameLocks noGrp="1"/>
          </p:cNvGraphicFramePr>
          <p:nvPr>
            <p:extLst>
              <p:ext uri="{D42A27DB-BD31-4B8C-83A1-F6EECF244321}">
                <p14:modId xmlns:p14="http://schemas.microsoft.com/office/powerpoint/2010/main" val="3116018645"/>
              </p:ext>
            </p:extLst>
          </p:nvPr>
        </p:nvGraphicFramePr>
        <p:xfrm>
          <a:off x="1476715" y="1880955"/>
          <a:ext cx="2349500" cy="1340485"/>
        </p:xfrm>
        <a:graphic>
          <a:graphicData uri="http://schemas.openxmlformats.org/drawingml/2006/table">
            <a:tbl>
              <a:tblPr firstRow="1" firstCol="1" bandRow="1">
                <a:tableStyleId>{2D5ABB26-0587-4C30-8999-92F81FD0307C}</a:tableStyleId>
              </a:tblPr>
              <a:tblGrid>
                <a:gridCol w="520700">
                  <a:extLst>
                    <a:ext uri="{9D8B030D-6E8A-4147-A177-3AD203B41FA5}">
                      <a16:colId xmlns:a16="http://schemas.microsoft.com/office/drawing/2014/main" val="2509337185"/>
                    </a:ext>
                  </a:extLst>
                </a:gridCol>
                <a:gridCol w="482600">
                  <a:extLst>
                    <a:ext uri="{9D8B030D-6E8A-4147-A177-3AD203B41FA5}">
                      <a16:colId xmlns:a16="http://schemas.microsoft.com/office/drawing/2014/main" val="2828583613"/>
                    </a:ext>
                  </a:extLst>
                </a:gridCol>
                <a:gridCol w="622300">
                  <a:extLst>
                    <a:ext uri="{9D8B030D-6E8A-4147-A177-3AD203B41FA5}">
                      <a16:colId xmlns:a16="http://schemas.microsoft.com/office/drawing/2014/main" val="1548325626"/>
                    </a:ext>
                  </a:extLst>
                </a:gridCol>
                <a:gridCol w="457200">
                  <a:extLst>
                    <a:ext uri="{9D8B030D-6E8A-4147-A177-3AD203B41FA5}">
                      <a16:colId xmlns:a16="http://schemas.microsoft.com/office/drawing/2014/main" val="1282608"/>
                    </a:ext>
                  </a:extLst>
                </a:gridCol>
                <a:gridCol w="266700">
                  <a:extLst>
                    <a:ext uri="{9D8B030D-6E8A-4147-A177-3AD203B41FA5}">
                      <a16:colId xmlns:a16="http://schemas.microsoft.com/office/drawing/2014/main" val="1641170173"/>
                    </a:ext>
                  </a:extLst>
                </a:gridCol>
              </a:tblGrid>
              <a:tr h="216535">
                <a:tc gridSpan="3">
                  <a:txBody>
                    <a:bodyPr/>
                    <a:lstStyle/>
                    <a:p>
                      <a:pPr marL="88900">
                        <a:spcAft>
                          <a:spcPts val="0"/>
                        </a:spcAft>
                      </a:pPr>
                      <a:r>
                        <a:rPr lang="en-IN" sz="1050">
                          <a:effectLst/>
                        </a:rPr>
                        <a:t>Talking on the phone - rainy</a:t>
                      </a:r>
                      <a:endParaRPr lang="en-IN" sz="1100">
                        <a:effectLst/>
                        <a:latin typeface="Times New Roman" panose="02020603050405020304" pitchFamily="18" charset="0"/>
                        <a:ea typeface="Times New Roman" panose="02020603050405020304" pitchFamily="18" charset="0"/>
                      </a:endParaRPr>
                    </a:p>
                  </a:txBody>
                  <a:tcPr marL="0" marR="0" marT="0" marB="0" anchor="b"/>
                </a:tc>
                <a:tc hMerge="1">
                  <a:txBody>
                    <a:bodyPr/>
                    <a:lstStyle/>
                    <a:p>
                      <a:endParaRPr lang="en-IN"/>
                    </a:p>
                  </a:txBody>
                  <a:tcPr/>
                </a:tc>
                <a:tc hMerge="1">
                  <a:txBody>
                    <a:bodyPr/>
                    <a:lstStyle/>
                    <a:p>
                      <a:endParaRPr lang="en-IN"/>
                    </a:p>
                  </a:txBody>
                  <a:tcPr/>
                </a:tc>
                <a:tc>
                  <a:txBody>
                    <a:bodyPr/>
                    <a:lstStyle/>
                    <a:p>
                      <a:pPr>
                        <a:spcAft>
                          <a:spcPts val="0"/>
                        </a:spcAft>
                      </a:pPr>
                      <a:r>
                        <a:rPr lang="en-IN" sz="1200">
                          <a:effectLst/>
                        </a:rPr>
                        <a:t> </a:t>
                      </a:r>
                      <a:endParaRPr lang="en-IN" sz="1100">
                        <a:effectLst/>
                        <a:latin typeface="Times New Roman" panose="02020603050405020304" pitchFamily="18" charset="0"/>
                        <a:ea typeface="Times New Roman" panose="02020603050405020304" pitchFamily="18" charset="0"/>
                      </a:endParaRPr>
                    </a:p>
                  </a:txBody>
                  <a:tcPr marL="0" marR="0" marT="0" marB="0" anchor="b"/>
                </a:tc>
                <a:tc>
                  <a:txBody>
                    <a:bodyPr/>
                    <a:lstStyle/>
                    <a:p>
                      <a:pPr>
                        <a:spcAft>
                          <a:spcPts val="0"/>
                        </a:spcAft>
                      </a:pPr>
                      <a:r>
                        <a:rPr lang="en-IN" sz="1200">
                          <a:effectLst/>
                        </a:rPr>
                        <a:t> </a:t>
                      </a:r>
                      <a:endParaRPr lang="en-IN" sz="1100">
                        <a:effectLst/>
                        <a:latin typeface="Times New Roman" panose="02020603050405020304" pitchFamily="18" charset="0"/>
                        <a:ea typeface="Times New Roman" panose="02020603050405020304" pitchFamily="18" charset="0"/>
                      </a:endParaRPr>
                    </a:p>
                  </a:txBody>
                  <a:tcPr marL="0" marR="0" marT="0" marB="0" anchor="b"/>
                </a:tc>
                <a:extLst>
                  <a:ext uri="{0D108BD9-81ED-4DB2-BD59-A6C34878D82A}">
                    <a16:rowId xmlns:a16="http://schemas.microsoft.com/office/drawing/2014/main" val="3450603215"/>
                  </a:ext>
                </a:extLst>
              </a:tr>
              <a:tr h="96520">
                <a:tc>
                  <a:txBody>
                    <a:bodyPr/>
                    <a:lstStyle/>
                    <a:p>
                      <a:pPr>
                        <a:spcAft>
                          <a:spcPts val="0"/>
                        </a:spcAft>
                      </a:pPr>
                      <a:r>
                        <a:rPr lang="en-IN" sz="650">
                          <a:effectLst/>
                        </a:rPr>
                        <a:t> </a:t>
                      </a:r>
                      <a:endParaRPr lang="en-IN" sz="1100">
                        <a:effectLst/>
                        <a:latin typeface="Times New Roman" panose="02020603050405020304" pitchFamily="18" charset="0"/>
                        <a:ea typeface="Times New Roman" panose="02020603050405020304" pitchFamily="18" charset="0"/>
                      </a:endParaRPr>
                    </a:p>
                  </a:txBody>
                  <a:tcPr marL="0" marR="0" marT="0" marB="0" anchor="b"/>
                </a:tc>
                <a:tc>
                  <a:txBody>
                    <a:bodyPr/>
                    <a:lstStyle/>
                    <a:p>
                      <a:pPr>
                        <a:spcAft>
                          <a:spcPts val="0"/>
                        </a:spcAft>
                      </a:pPr>
                      <a:r>
                        <a:rPr lang="en-IN" sz="650">
                          <a:effectLst/>
                        </a:rPr>
                        <a:t> </a:t>
                      </a:r>
                      <a:endParaRPr lang="en-IN" sz="1100">
                        <a:effectLst/>
                        <a:latin typeface="Times New Roman" panose="02020603050405020304" pitchFamily="18" charset="0"/>
                        <a:ea typeface="Times New Roman" panose="02020603050405020304" pitchFamily="18" charset="0"/>
                      </a:endParaRPr>
                    </a:p>
                  </a:txBody>
                  <a:tcPr marL="0" marR="0" marT="0" marB="0" anchor="b"/>
                </a:tc>
                <a:tc>
                  <a:txBody>
                    <a:bodyPr/>
                    <a:lstStyle/>
                    <a:p>
                      <a:pPr>
                        <a:spcAft>
                          <a:spcPts val="0"/>
                        </a:spcAft>
                      </a:pPr>
                      <a:r>
                        <a:rPr lang="en-IN" sz="650">
                          <a:effectLst/>
                        </a:rPr>
                        <a:t> </a:t>
                      </a:r>
                      <a:endParaRPr lang="en-IN" sz="1100">
                        <a:effectLst/>
                        <a:latin typeface="Times New Roman" panose="02020603050405020304" pitchFamily="18" charset="0"/>
                        <a:ea typeface="Times New Roman" panose="02020603050405020304" pitchFamily="18" charset="0"/>
                      </a:endParaRPr>
                    </a:p>
                  </a:txBody>
                  <a:tcPr marL="0" marR="0" marT="0" marB="0" anchor="b"/>
                </a:tc>
                <a:tc>
                  <a:txBody>
                    <a:bodyPr/>
                    <a:lstStyle/>
                    <a:p>
                      <a:pPr>
                        <a:spcAft>
                          <a:spcPts val="0"/>
                        </a:spcAft>
                      </a:pPr>
                      <a:r>
                        <a:rPr lang="en-IN" sz="650">
                          <a:effectLst/>
                        </a:rPr>
                        <a:t> </a:t>
                      </a:r>
                      <a:endParaRPr lang="en-IN" sz="1100">
                        <a:effectLst/>
                        <a:latin typeface="Times New Roman" panose="02020603050405020304" pitchFamily="18" charset="0"/>
                        <a:ea typeface="Times New Roman" panose="02020603050405020304" pitchFamily="18" charset="0"/>
                      </a:endParaRPr>
                    </a:p>
                  </a:txBody>
                  <a:tcPr marL="0" marR="0" marT="0" marB="0" anchor="b"/>
                </a:tc>
                <a:tc>
                  <a:txBody>
                    <a:bodyPr/>
                    <a:lstStyle/>
                    <a:p>
                      <a:pPr>
                        <a:spcAft>
                          <a:spcPts val="0"/>
                        </a:spcAft>
                      </a:pPr>
                      <a:r>
                        <a:rPr lang="en-IN" sz="650">
                          <a:effectLst/>
                        </a:rPr>
                        <a:t> </a:t>
                      </a:r>
                      <a:endParaRPr lang="en-IN" sz="1100">
                        <a:effectLst/>
                        <a:latin typeface="Times New Roman" panose="02020603050405020304" pitchFamily="18" charset="0"/>
                        <a:ea typeface="Times New Roman" panose="02020603050405020304" pitchFamily="18" charset="0"/>
                      </a:endParaRPr>
                    </a:p>
                  </a:txBody>
                  <a:tcPr marL="0" marR="0" marT="0" marB="0" anchor="b"/>
                </a:tc>
                <a:extLst>
                  <a:ext uri="{0D108BD9-81ED-4DB2-BD59-A6C34878D82A}">
                    <a16:rowId xmlns:a16="http://schemas.microsoft.com/office/drawing/2014/main" val="3842459001"/>
                  </a:ext>
                </a:extLst>
              </a:tr>
              <a:tr h="247650">
                <a:tc gridSpan="3">
                  <a:txBody>
                    <a:bodyPr/>
                    <a:lstStyle/>
                    <a:p>
                      <a:pPr marL="88900">
                        <a:spcAft>
                          <a:spcPts val="0"/>
                        </a:spcAft>
                      </a:pPr>
                      <a:r>
                        <a:rPr lang="en-IN" sz="1050" dirty="0">
                          <a:effectLst/>
                        </a:rPr>
                        <a:t>Not talking on the phone - rainy</a:t>
                      </a:r>
                      <a:endParaRPr lang="en-IN" sz="1100" dirty="0">
                        <a:effectLst/>
                        <a:latin typeface="Times New Roman" panose="02020603050405020304" pitchFamily="18" charset="0"/>
                        <a:ea typeface="Times New Roman" panose="02020603050405020304" pitchFamily="18" charset="0"/>
                      </a:endParaRPr>
                    </a:p>
                  </a:txBody>
                  <a:tcPr marL="0" marR="0" marT="0" marB="0" anchor="b"/>
                </a:tc>
                <a:tc hMerge="1">
                  <a:txBody>
                    <a:bodyPr/>
                    <a:lstStyle/>
                    <a:p>
                      <a:endParaRPr lang="en-IN"/>
                    </a:p>
                  </a:txBody>
                  <a:tcPr/>
                </a:tc>
                <a:tc hMerge="1">
                  <a:txBody>
                    <a:bodyPr/>
                    <a:lstStyle/>
                    <a:p>
                      <a:endParaRPr lang="en-IN"/>
                    </a:p>
                  </a:txBody>
                  <a:tcPr/>
                </a:tc>
                <a:tc>
                  <a:txBody>
                    <a:bodyPr/>
                    <a:lstStyle/>
                    <a:p>
                      <a:pPr>
                        <a:spcAft>
                          <a:spcPts val="0"/>
                        </a:spcAft>
                      </a:pPr>
                      <a:r>
                        <a:rPr lang="en-IN" sz="1200">
                          <a:effectLst/>
                        </a:rPr>
                        <a:t> </a:t>
                      </a:r>
                      <a:endParaRPr lang="en-IN" sz="1100">
                        <a:effectLst/>
                        <a:latin typeface="Times New Roman" panose="02020603050405020304" pitchFamily="18" charset="0"/>
                        <a:ea typeface="Times New Roman" panose="02020603050405020304" pitchFamily="18" charset="0"/>
                      </a:endParaRPr>
                    </a:p>
                  </a:txBody>
                  <a:tcPr marL="0" marR="0" marT="0" marB="0" anchor="b"/>
                </a:tc>
                <a:tc>
                  <a:txBody>
                    <a:bodyPr/>
                    <a:lstStyle/>
                    <a:p>
                      <a:pPr>
                        <a:spcAft>
                          <a:spcPts val="0"/>
                        </a:spcAft>
                      </a:pPr>
                      <a:r>
                        <a:rPr lang="en-IN" sz="1200">
                          <a:effectLst/>
                        </a:rPr>
                        <a:t> </a:t>
                      </a:r>
                      <a:endParaRPr lang="en-IN" sz="1100">
                        <a:effectLst/>
                        <a:latin typeface="Times New Roman" panose="02020603050405020304" pitchFamily="18" charset="0"/>
                        <a:ea typeface="Times New Roman" panose="02020603050405020304" pitchFamily="18" charset="0"/>
                      </a:endParaRPr>
                    </a:p>
                  </a:txBody>
                  <a:tcPr marL="0" marR="0" marT="0" marB="0" anchor="b"/>
                </a:tc>
                <a:extLst>
                  <a:ext uri="{0D108BD9-81ED-4DB2-BD59-A6C34878D82A}">
                    <a16:rowId xmlns:a16="http://schemas.microsoft.com/office/drawing/2014/main" val="2551723179"/>
                  </a:ext>
                </a:extLst>
              </a:tr>
              <a:tr h="64770">
                <a:tc>
                  <a:txBody>
                    <a:bodyPr/>
                    <a:lstStyle/>
                    <a:p>
                      <a:pPr>
                        <a:spcAft>
                          <a:spcPts val="0"/>
                        </a:spcAft>
                      </a:pPr>
                      <a:r>
                        <a:rPr lang="en-IN" sz="400">
                          <a:effectLst/>
                        </a:rPr>
                        <a:t> </a:t>
                      </a:r>
                      <a:endParaRPr lang="en-IN" sz="1100">
                        <a:effectLst/>
                        <a:latin typeface="Times New Roman" panose="02020603050405020304" pitchFamily="18" charset="0"/>
                        <a:ea typeface="Times New Roman" panose="02020603050405020304" pitchFamily="18" charset="0"/>
                      </a:endParaRPr>
                    </a:p>
                  </a:txBody>
                  <a:tcPr marL="0" marR="0" marT="0" marB="0" anchor="b"/>
                </a:tc>
                <a:tc>
                  <a:txBody>
                    <a:bodyPr/>
                    <a:lstStyle/>
                    <a:p>
                      <a:pPr>
                        <a:spcAft>
                          <a:spcPts val="0"/>
                        </a:spcAft>
                      </a:pPr>
                      <a:r>
                        <a:rPr lang="en-IN" sz="400">
                          <a:effectLst/>
                        </a:rPr>
                        <a:t> </a:t>
                      </a:r>
                      <a:endParaRPr lang="en-IN" sz="1100">
                        <a:effectLst/>
                        <a:latin typeface="Times New Roman" panose="02020603050405020304" pitchFamily="18" charset="0"/>
                        <a:ea typeface="Times New Roman" panose="02020603050405020304" pitchFamily="18" charset="0"/>
                      </a:endParaRPr>
                    </a:p>
                  </a:txBody>
                  <a:tcPr marL="0" marR="0" marT="0" marB="0" anchor="b"/>
                </a:tc>
                <a:tc>
                  <a:txBody>
                    <a:bodyPr/>
                    <a:lstStyle/>
                    <a:p>
                      <a:pPr>
                        <a:spcAft>
                          <a:spcPts val="0"/>
                        </a:spcAft>
                      </a:pPr>
                      <a:r>
                        <a:rPr lang="en-IN" sz="400">
                          <a:effectLst/>
                        </a:rPr>
                        <a:t> </a:t>
                      </a:r>
                      <a:endParaRPr lang="en-IN" sz="1100">
                        <a:effectLst/>
                        <a:latin typeface="Times New Roman" panose="02020603050405020304" pitchFamily="18" charset="0"/>
                        <a:ea typeface="Times New Roman" panose="02020603050405020304" pitchFamily="18" charset="0"/>
                      </a:endParaRPr>
                    </a:p>
                  </a:txBody>
                  <a:tcPr marL="0" marR="0" marT="0" marB="0" anchor="b"/>
                </a:tc>
                <a:tc>
                  <a:txBody>
                    <a:bodyPr/>
                    <a:lstStyle/>
                    <a:p>
                      <a:pPr>
                        <a:spcAft>
                          <a:spcPts val="0"/>
                        </a:spcAft>
                      </a:pPr>
                      <a:r>
                        <a:rPr lang="en-IN" sz="400">
                          <a:effectLst/>
                        </a:rPr>
                        <a:t> </a:t>
                      </a:r>
                      <a:endParaRPr lang="en-IN" sz="1100">
                        <a:effectLst/>
                        <a:latin typeface="Times New Roman" panose="02020603050405020304" pitchFamily="18" charset="0"/>
                        <a:ea typeface="Times New Roman" panose="02020603050405020304" pitchFamily="18" charset="0"/>
                      </a:endParaRPr>
                    </a:p>
                  </a:txBody>
                  <a:tcPr marL="0" marR="0" marT="0" marB="0" anchor="b"/>
                </a:tc>
                <a:tc>
                  <a:txBody>
                    <a:bodyPr/>
                    <a:lstStyle/>
                    <a:p>
                      <a:pPr>
                        <a:spcAft>
                          <a:spcPts val="0"/>
                        </a:spcAft>
                      </a:pPr>
                      <a:r>
                        <a:rPr lang="en-IN" sz="400">
                          <a:effectLst/>
                        </a:rPr>
                        <a:t> </a:t>
                      </a:r>
                      <a:endParaRPr lang="en-IN" sz="1100">
                        <a:effectLst/>
                        <a:latin typeface="Times New Roman" panose="02020603050405020304" pitchFamily="18" charset="0"/>
                        <a:ea typeface="Times New Roman" panose="02020603050405020304" pitchFamily="18" charset="0"/>
                      </a:endParaRPr>
                    </a:p>
                  </a:txBody>
                  <a:tcPr marL="0" marR="0" marT="0" marB="0" anchor="b"/>
                </a:tc>
                <a:extLst>
                  <a:ext uri="{0D108BD9-81ED-4DB2-BD59-A6C34878D82A}">
                    <a16:rowId xmlns:a16="http://schemas.microsoft.com/office/drawing/2014/main" val="2453699131"/>
                  </a:ext>
                </a:extLst>
              </a:tr>
              <a:tr h="313055">
                <a:tc gridSpan="4">
                  <a:txBody>
                    <a:bodyPr/>
                    <a:lstStyle/>
                    <a:p>
                      <a:pPr marL="88900">
                        <a:spcAft>
                          <a:spcPts val="0"/>
                        </a:spcAft>
                      </a:pPr>
                      <a:r>
                        <a:rPr lang="en-IN" sz="1050">
                          <a:effectLst/>
                        </a:rPr>
                        <a:t>Talking on the phone - good weather</a:t>
                      </a:r>
                      <a:endParaRPr lang="en-IN" sz="1100">
                        <a:effectLst/>
                        <a:latin typeface="Times New Roman" panose="02020603050405020304" pitchFamily="18" charset="0"/>
                        <a:ea typeface="Times New Roman" panose="02020603050405020304" pitchFamily="18" charset="0"/>
                      </a:endParaRPr>
                    </a:p>
                  </a:txBody>
                  <a:tcPr marL="0" marR="0" marT="0" marB="0" anchor="b"/>
                </a:tc>
                <a:tc hMerge="1">
                  <a:txBody>
                    <a:bodyPr/>
                    <a:lstStyle/>
                    <a:p>
                      <a:endParaRPr lang="en-IN"/>
                    </a:p>
                  </a:txBody>
                  <a:tcPr/>
                </a:tc>
                <a:tc hMerge="1">
                  <a:txBody>
                    <a:bodyPr/>
                    <a:lstStyle/>
                    <a:p>
                      <a:endParaRPr lang="en-IN"/>
                    </a:p>
                  </a:txBody>
                  <a:tcPr/>
                </a:tc>
                <a:tc hMerge="1">
                  <a:txBody>
                    <a:bodyPr/>
                    <a:lstStyle/>
                    <a:p>
                      <a:endParaRPr lang="en-IN"/>
                    </a:p>
                  </a:txBody>
                  <a:tcPr/>
                </a:tc>
                <a:tc>
                  <a:txBody>
                    <a:bodyPr/>
                    <a:lstStyle/>
                    <a:p>
                      <a:pPr>
                        <a:spcAft>
                          <a:spcPts val="0"/>
                        </a:spcAft>
                      </a:pPr>
                      <a:r>
                        <a:rPr lang="en-IN" sz="1200">
                          <a:effectLst/>
                        </a:rPr>
                        <a:t> </a:t>
                      </a:r>
                      <a:endParaRPr lang="en-IN" sz="1100">
                        <a:effectLst/>
                        <a:latin typeface="Times New Roman" panose="02020603050405020304" pitchFamily="18" charset="0"/>
                        <a:ea typeface="Times New Roman" panose="02020603050405020304" pitchFamily="18" charset="0"/>
                      </a:endParaRPr>
                    </a:p>
                  </a:txBody>
                  <a:tcPr marL="0" marR="0" marT="0" marB="0" anchor="b"/>
                </a:tc>
                <a:extLst>
                  <a:ext uri="{0D108BD9-81ED-4DB2-BD59-A6C34878D82A}">
                    <a16:rowId xmlns:a16="http://schemas.microsoft.com/office/drawing/2014/main" val="4230746890"/>
                  </a:ext>
                </a:extLst>
              </a:tr>
              <a:tr h="313055">
                <a:tc gridSpan="4">
                  <a:txBody>
                    <a:bodyPr/>
                    <a:lstStyle/>
                    <a:p>
                      <a:pPr marL="88900">
                        <a:spcAft>
                          <a:spcPts val="0"/>
                        </a:spcAft>
                      </a:pPr>
                      <a:r>
                        <a:rPr lang="en-IN" sz="1050">
                          <a:effectLst/>
                        </a:rPr>
                        <a:t>Not talking on the phone - good weather</a:t>
                      </a:r>
                      <a:endParaRPr lang="en-IN" sz="1100">
                        <a:effectLst/>
                        <a:latin typeface="Times New Roman" panose="02020603050405020304" pitchFamily="18" charset="0"/>
                        <a:ea typeface="Times New Roman" panose="02020603050405020304" pitchFamily="18" charset="0"/>
                      </a:endParaRPr>
                    </a:p>
                  </a:txBody>
                  <a:tcPr marL="0" marR="0" marT="0" marB="0" anchor="b"/>
                </a:tc>
                <a:tc hMerge="1">
                  <a:txBody>
                    <a:bodyPr/>
                    <a:lstStyle/>
                    <a:p>
                      <a:endParaRPr lang="en-IN"/>
                    </a:p>
                  </a:txBody>
                  <a:tcPr/>
                </a:tc>
                <a:tc hMerge="1">
                  <a:txBody>
                    <a:bodyPr/>
                    <a:lstStyle/>
                    <a:p>
                      <a:endParaRPr lang="en-IN"/>
                    </a:p>
                  </a:txBody>
                  <a:tcPr/>
                </a:tc>
                <a:tc hMerge="1">
                  <a:txBody>
                    <a:bodyPr/>
                    <a:lstStyle/>
                    <a:p>
                      <a:endParaRPr lang="en-IN"/>
                    </a:p>
                  </a:txBody>
                  <a:tcPr/>
                </a:tc>
                <a:tc>
                  <a:txBody>
                    <a:bodyPr/>
                    <a:lstStyle/>
                    <a:p>
                      <a:pPr>
                        <a:spcAft>
                          <a:spcPts val="0"/>
                        </a:spcAft>
                      </a:pPr>
                      <a:r>
                        <a:rPr lang="en-IN" sz="1200" dirty="0">
                          <a:effectLst/>
                        </a:rPr>
                        <a:t> </a:t>
                      </a:r>
                      <a:endParaRPr lang="en-IN" sz="1100" dirty="0">
                        <a:effectLst/>
                        <a:latin typeface="Times New Roman" panose="02020603050405020304" pitchFamily="18" charset="0"/>
                        <a:ea typeface="Times New Roman" panose="02020603050405020304" pitchFamily="18" charset="0"/>
                      </a:endParaRPr>
                    </a:p>
                  </a:txBody>
                  <a:tcPr marL="0" marR="0" marT="0" marB="0" anchor="b"/>
                </a:tc>
                <a:extLst>
                  <a:ext uri="{0D108BD9-81ED-4DB2-BD59-A6C34878D82A}">
                    <a16:rowId xmlns:a16="http://schemas.microsoft.com/office/drawing/2014/main" val="3019904112"/>
                  </a:ext>
                </a:extLst>
              </a:tr>
            </a:tbl>
          </a:graphicData>
        </a:graphic>
      </p:graphicFrame>
      <p:sp>
        <p:nvSpPr>
          <p:cNvPr id="6" name="TextBox 5">
            <a:extLst>
              <a:ext uri="{FF2B5EF4-FFF2-40B4-BE49-F238E27FC236}">
                <a16:creationId xmlns:a16="http://schemas.microsoft.com/office/drawing/2014/main" id="{27C77060-4764-4711-B94C-8930D0CA0741}"/>
              </a:ext>
            </a:extLst>
          </p:cNvPr>
          <p:cNvSpPr txBox="1"/>
          <p:nvPr/>
        </p:nvSpPr>
        <p:spPr>
          <a:xfrm>
            <a:off x="372862" y="1208175"/>
            <a:ext cx="5539667" cy="553998"/>
          </a:xfrm>
          <a:prstGeom prst="rect">
            <a:avLst/>
          </a:prstGeom>
          <a:noFill/>
        </p:spPr>
        <p:txBody>
          <a:bodyPr wrap="square" rtlCol="0">
            <a:spAutoFit/>
          </a:bodyPr>
          <a:lstStyle/>
          <a:p>
            <a:r>
              <a:rPr lang="en-IN" sz="1200" b="1" dirty="0"/>
              <a:t>Accident probability due to phone use and weather conditions in case of an incident</a:t>
            </a:r>
          </a:p>
          <a:p>
            <a:endParaRPr lang="en-IN" dirty="0"/>
          </a:p>
        </p:txBody>
      </p:sp>
      <p:graphicFrame>
        <p:nvGraphicFramePr>
          <p:cNvPr id="12" name="Table 11">
            <a:extLst>
              <a:ext uri="{FF2B5EF4-FFF2-40B4-BE49-F238E27FC236}">
                <a16:creationId xmlns:a16="http://schemas.microsoft.com/office/drawing/2014/main" id="{4A8BD7D1-600A-4DE5-A0EE-623EABC377D1}"/>
              </a:ext>
            </a:extLst>
          </p:cNvPr>
          <p:cNvGraphicFramePr>
            <a:graphicFrameLocks noGrp="1"/>
          </p:cNvGraphicFramePr>
          <p:nvPr>
            <p:extLst>
              <p:ext uri="{D42A27DB-BD31-4B8C-83A1-F6EECF244321}">
                <p14:modId xmlns:p14="http://schemas.microsoft.com/office/powerpoint/2010/main" val="3212635319"/>
              </p:ext>
            </p:extLst>
          </p:nvPr>
        </p:nvGraphicFramePr>
        <p:xfrm>
          <a:off x="276407" y="2017529"/>
          <a:ext cx="286774" cy="2563349"/>
        </p:xfrm>
        <a:graphic>
          <a:graphicData uri="http://schemas.openxmlformats.org/drawingml/2006/table">
            <a:tbl>
              <a:tblPr firstRow="1" firstCol="1" bandRow="1">
                <a:tableStyleId>{2D5ABB26-0587-4C30-8999-92F81FD0307C}</a:tableStyleId>
              </a:tblPr>
              <a:tblGrid>
                <a:gridCol w="286774">
                  <a:extLst>
                    <a:ext uri="{9D8B030D-6E8A-4147-A177-3AD203B41FA5}">
                      <a16:colId xmlns:a16="http://schemas.microsoft.com/office/drawing/2014/main" val="1172345191"/>
                    </a:ext>
                  </a:extLst>
                </a:gridCol>
              </a:tblGrid>
              <a:tr h="2563349">
                <a:tc>
                  <a:txBody>
                    <a:bodyPr/>
                    <a:lstStyle/>
                    <a:p>
                      <a:pPr>
                        <a:spcAft>
                          <a:spcPts val="0"/>
                        </a:spcAft>
                      </a:pPr>
                      <a:r>
                        <a:rPr lang="en-IN" sz="1800" b="1" dirty="0">
                          <a:effectLst/>
                        </a:rPr>
                        <a:t>accident probability</a:t>
                      </a:r>
                      <a:endParaRPr lang="en-IN" sz="2400" b="1" dirty="0">
                        <a:effectLst/>
                        <a:latin typeface="Times New Roman" panose="02020603050405020304" pitchFamily="18" charset="0"/>
                        <a:ea typeface="Times New Roman" panose="02020603050405020304" pitchFamily="18" charset="0"/>
                      </a:endParaRPr>
                    </a:p>
                  </a:txBody>
                  <a:tcPr marL="0" marR="0" marT="0" marB="0" vert="vert270" anchor="b"/>
                </a:tc>
                <a:extLst>
                  <a:ext uri="{0D108BD9-81ED-4DB2-BD59-A6C34878D82A}">
                    <a16:rowId xmlns:a16="http://schemas.microsoft.com/office/drawing/2014/main" val="4249955931"/>
                  </a:ext>
                </a:extLst>
              </a:tr>
            </a:tbl>
          </a:graphicData>
        </a:graphic>
      </p:graphicFrame>
      <p:graphicFrame>
        <p:nvGraphicFramePr>
          <p:cNvPr id="14" name="Table 13">
            <a:extLst>
              <a:ext uri="{FF2B5EF4-FFF2-40B4-BE49-F238E27FC236}">
                <a16:creationId xmlns:a16="http://schemas.microsoft.com/office/drawing/2014/main" id="{D0DEE470-A6F6-43A3-8D59-8DAF3E34F6CC}"/>
              </a:ext>
            </a:extLst>
          </p:cNvPr>
          <p:cNvGraphicFramePr>
            <a:graphicFrameLocks noGrp="1"/>
          </p:cNvGraphicFramePr>
          <p:nvPr>
            <p:extLst>
              <p:ext uri="{D42A27DB-BD31-4B8C-83A1-F6EECF244321}">
                <p14:modId xmlns:p14="http://schemas.microsoft.com/office/powerpoint/2010/main" val="396858302"/>
              </p:ext>
            </p:extLst>
          </p:nvPr>
        </p:nvGraphicFramePr>
        <p:xfrm>
          <a:off x="744247" y="5038722"/>
          <a:ext cx="4927600" cy="208915"/>
        </p:xfrm>
        <a:graphic>
          <a:graphicData uri="http://schemas.openxmlformats.org/drawingml/2006/table">
            <a:tbl>
              <a:tblPr firstRow="1" firstCol="1" bandRow="1">
                <a:tableStyleId>{2D5ABB26-0587-4C30-8999-92F81FD0307C}</a:tableStyleId>
              </a:tblPr>
              <a:tblGrid>
                <a:gridCol w="279400">
                  <a:extLst>
                    <a:ext uri="{9D8B030D-6E8A-4147-A177-3AD203B41FA5}">
                      <a16:colId xmlns:a16="http://schemas.microsoft.com/office/drawing/2014/main" val="1326854090"/>
                    </a:ext>
                  </a:extLst>
                </a:gridCol>
                <a:gridCol w="520700">
                  <a:extLst>
                    <a:ext uri="{9D8B030D-6E8A-4147-A177-3AD203B41FA5}">
                      <a16:colId xmlns:a16="http://schemas.microsoft.com/office/drawing/2014/main" val="2242205356"/>
                    </a:ext>
                  </a:extLst>
                </a:gridCol>
                <a:gridCol w="482600">
                  <a:extLst>
                    <a:ext uri="{9D8B030D-6E8A-4147-A177-3AD203B41FA5}">
                      <a16:colId xmlns:a16="http://schemas.microsoft.com/office/drawing/2014/main" val="228523459"/>
                    </a:ext>
                  </a:extLst>
                </a:gridCol>
                <a:gridCol w="622300">
                  <a:extLst>
                    <a:ext uri="{9D8B030D-6E8A-4147-A177-3AD203B41FA5}">
                      <a16:colId xmlns:a16="http://schemas.microsoft.com/office/drawing/2014/main" val="3040791742"/>
                    </a:ext>
                  </a:extLst>
                </a:gridCol>
                <a:gridCol w="457200">
                  <a:extLst>
                    <a:ext uri="{9D8B030D-6E8A-4147-A177-3AD203B41FA5}">
                      <a16:colId xmlns:a16="http://schemas.microsoft.com/office/drawing/2014/main" val="3395339110"/>
                    </a:ext>
                  </a:extLst>
                </a:gridCol>
                <a:gridCol w="266700">
                  <a:extLst>
                    <a:ext uri="{9D8B030D-6E8A-4147-A177-3AD203B41FA5}">
                      <a16:colId xmlns:a16="http://schemas.microsoft.com/office/drawing/2014/main" val="3810647398"/>
                    </a:ext>
                  </a:extLst>
                </a:gridCol>
                <a:gridCol w="546100">
                  <a:extLst>
                    <a:ext uri="{9D8B030D-6E8A-4147-A177-3AD203B41FA5}">
                      <a16:colId xmlns:a16="http://schemas.microsoft.com/office/drawing/2014/main" val="3968154036"/>
                    </a:ext>
                  </a:extLst>
                </a:gridCol>
                <a:gridCol w="495300">
                  <a:extLst>
                    <a:ext uri="{9D8B030D-6E8A-4147-A177-3AD203B41FA5}">
                      <a16:colId xmlns:a16="http://schemas.microsoft.com/office/drawing/2014/main" val="1161330872"/>
                    </a:ext>
                  </a:extLst>
                </a:gridCol>
                <a:gridCol w="469900">
                  <a:extLst>
                    <a:ext uri="{9D8B030D-6E8A-4147-A177-3AD203B41FA5}">
                      <a16:colId xmlns:a16="http://schemas.microsoft.com/office/drawing/2014/main" val="1777063904"/>
                    </a:ext>
                  </a:extLst>
                </a:gridCol>
                <a:gridCol w="482600">
                  <a:extLst>
                    <a:ext uri="{9D8B030D-6E8A-4147-A177-3AD203B41FA5}">
                      <a16:colId xmlns:a16="http://schemas.microsoft.com/office/drawing/2014/main" val="4083648870"/>
                    </a:ext>
                  </a:extLst>
                </a:gridCol>
                <a:gridCol w="304800">
                  <a:extLst>
                    <a:ext uri="{9D8B030D-6E8A-4147-A177-3AD203B41FA5}">
                      <a16:colId xmlns:a16="http://schemas.microsoft.com/office/drawing/2014/main" val="3403023514"/>
                    </a:ext>
                  </a:extLst>
                </a:gridCol>
              </a:tblGrid>
              <a:tr h="208915">
                <a:tc>
                  <a:txBody>
                    <a:bodyPr/>
                    <a:lstStyle/>
                    <a:p>
                      <a:pPr marR="28575" algn="r">
                        <a:spcAft>
                          <a:spcPts val="0"/>
                        </a:spcAft>
                      </a:pPr>
                      <a:r>
                        <a:rPr lang="en-IN" sz="1150">
                          <a:effectLst/>
                        </a:rPr>
                        <a:t>-60</a:t>
                      </a:r>
                      <a:endParaRPr lang="en-IN" sz="1100">
                        <a:effectLst/>
                        <a:latin typeface="Times New Roman" panose="02020603050405020304" pitchFamily="18" charset="0"/>
                        <a:ea typeface="Times New Roman" panose="02020603050405020304" pitchFamily="18" charset="0"/>
                      </a:endParaRPr>
                    </a:p>
                  </a:txBody>
                  <a:tcPr marL="0" marR="0" marT="0" marB="0" anchor="b"/>
                </a:tc>
                <a:tc>
                  <a:txBody>
                    <a:bodyPr/>
                    <a:lstStyle/>
                    <a:p>
                      <a:pPr marL="203200">
                        <a:spcAft>
                          <a:spcPts val="0"/>
                        </a:spcAft>
                      </a:pPr>
                      <a:r>
                        <a:rPr lang="en-IN" sz="1150">
                          <a:effectLst/>
                        </a:rPr>
                        <a:t>-50</a:t>
                      </a:r>
                      <a:endParaRPr lang="en-IN" sz="1100">
                        <a:effectLst/>
                        <a:latin typeface="Times New Roman" panose="02020603050405020304" pitchFamily="18" charset="0"/>
                        <a:ea typeface="Times New Roman" panose="02020603050405020304" pitchFamily="18" charset="0"/>
                      </a:endParaRPr>
                    </a:p>
                  </a:txBody>
                  <a:tcPr marL="0" marR="0" marT="0" marB="0" anchor="b"/>
                </a:tc>
                <a:tc>
                  <a:txBody>
                    <a:bodyPr/>
                    <a:lstStyle/>
                    <a:p>
                      <a:pPr marR="79375" algn="r">
                        <a:spcAft>
                          <a:spcPts val="0"/>
                        </a:spcAft>
                      </a:pPr>
                      <a:r>
                        <a:rPr lang="en-IN" sz="1150">
                          <a:effectLst/>
                        </a:rPr>
                        <a:t>-40</a:t>
                      </a:r>
                      <a:endParaRPr lang="en-IN" sz="1100">
                        <a:effectLst/>
                        <a:latin typeface="Times New Roman" panose="02020603050405020304" pitchFamily="18" charset="0"/>
                        <a:ea typeface="Times New Roman" panose="02020603050405020304" pitchFamily="18" charset="0"/>
                      </a:endParaRPr>
                    </a:p>
                  </a:txBody>
                  <a:tcPr marL="0" marR="0" marT="0" marB="0" anchor="b"/>
                </a:tc>
                <a:tc>
                  <a:txBody>
                    <a:bodyPr/>
                    <a:lstStyle/>
                    <a:p>
                      <a:pPr marR="231775" algn="r">
                        <a:spcAft>
                          <a:spcPts val="0"/>
                        </a:spcAft>
                      </a:pPr>
                      <a:r>
                        <a:rPr lang="en-IN" sz="1150">
                          <a:effectLst/>
                        </a:rPr>
                        <a:t>-30</a:t>
                      </a:r>
                      <a:endParaRPr lang="en-IN" sz="1100">
                        <a:effectLst/>
                        <a:latin typeface="Times New Roman" panose="02020603050405020304" pitchFamily="18" charset="0"/>
                        <a:ea typeface="Times New Roman" panose="02020603050405020304" pitchFamily="18" charset="0"/>
                      </a:endParaRPr>
                    </a:p>
                  </a:txBody>
                  <a:tcPr marL="0" marR="0" marT="0" marB="0" anchor="b"/>
                </a:tc>
                <a:tc>
                  <a:txBody>
                    <a:bodyPr/>
                    <a:lstStyle/>
                    <a:p>
                      <a:pPr marR="206375" algn="r">
                        <a:spcAft>
                          <a:spcPts val="0"/>
                        </a:spcAft>
                      </a:pPr>
                      <a:r>
                        <a:rPr lang="en-IN" sz="1150">
                          <a:effectLst/>
                        </a:rPr>
                        <a:t>-20</a:t>
                      </a:r>
                      <a:endParaRPr lang="en-IN" sz="1100">
                        <a:effectLst/>
                        <a:latin typeface="Times New Roman" panose="02020603050405020304" pitchFamily="18" charset="0"/>
                        <a:ea typeface="Times New Roman" panose="02020603050405020304" pitchFamily="18" charset="0"/>
                      </a:endParaRPr>
                    </a:p>
                  </a:txBody>
                  <a:tcPr marL="0" marR="0" marT="0" marB="0" anchor="b"/>
                </a:tc>
                <a:tc>
                  <a:txBody>
                    <a:bodyPr/>
                    <a:lstStyle/>
                    <a:p>
                      <a:pPr algn="r">
                        <a:spcAft>
                          <a:spcPts val="0"/>
                        </a:spcAft>
                      </a:pPr>
                      <a:r>
                        <a:rPr lang="en-IN" sz="1150" dirty="0">
                          <a:effectLst/>
                        </a:rPr>
                        <a:t>-10</a:t>
                      </a:r>
                      <a:endParaRPr lang="en-IN" sz="1100" dirty="0">
                        <a:effectLst/>
                        <a:latin typeface="Times New Roman" panose="02020603050405020304" pitchFamily="18" charset="0"/>
                        <a:ea typeface="Times New Roman" panose="02020603050405020304" pitchFamily="18" charset="0"/>
                      </a:endParaRPr>
                    </a:p>
                  </a:txBody>
                  <a:tcPr marL="0" marR="0" marT="0" marB="0" anchor="b"/>
                </a:tc>
                <a:tc>
                  <a:txBody>
                    <a:bodyPr/>
                    <a:lstStyle/>
                    <a:p>
                      <a:pPr marR="117475" algn="r">
                        <a:spcAft>
                          <a:spcPts val="0"/>
                        </a:spcAft>
                      </a:pPr>
                      <a:r>
                        <a:rPr lang="en-IN" sz="1150">
                          <a:effectLst/>
                        </a:rPr>
                        <a:t>0</a:t>
                      </a:r>
                      <a:endParaRPr lang="en-IN" sz="1100">
                        <a:effectLst/>
                        <a:latin typeface="Times New Roman" panose="02020603050405020304" pitchFamily="18" charset="0"/>
                        <a:ea typeface="Times New Roman" panose="02020603050405020304" pitchFamily="18" charset="0"/>
                      </a:endParaRPr>
                    </a:p>
                  </a:txBody>
                  <a:tcPr marL="0" marR="0" marT="0" marB="0" anchor="b"/>
                </a:tc>
                <a:tc>
                  <a:txBody>
                    <a:bodyPr/>
                    <a:lstStyle/>
                    <a:p>
                      <a:pPr marR="104775" algn="r">
                        <a:spcAft>
                          <a:spcPts val="0"/>
                        </a:spcAft>
                      </a:pPr>
                      <a:r>
                        <a:rPr lang="en-IN" sz="1150" dirty="0">
                          <a:effectLst/>
                        </a:rPr>
                        <a:t>10</a:t>
                      </a:r>
                      <a:endParaRPr lang="en-IN" sz="1100" dirty="0">
                        <a:effectLst/>
                        <a:latin typeface="Times New Roman" panose="02020603050405020304" pitchFamily="18" charset="0"/>
                        <a:ea typeface="Times New Roman" panose="02020603050405020304" pitchFamily="18" charset="0"/>
                      </a:endParaRPr>
                    </a:p>
                  </a:txBody>
                  <a:tcPr marL="0" marR="0" marT="0" marB="0" anchor="b"/>
                </a:tc>
                <a:tc>
                  <a:txBody>
                    <a:bodyPr/>
                    <a:lstStyle/>
                    <a:p>
                      <a:pPr marR="92075" algn="r">
                        <a:spcAft>
                          <a:spcPts val="0"/>
                        </a:spcAft>
                      </a:pPr>
                      <a:r>
                        <a:rPr lang="en-IN" sz="1150">
                          <a:effectLst/>
                        </a:rPr>
                        <a:t>20</a:t>
                      </a:r>
                      <a:endParaRPr lang="en-IN" sz="1100">
                        <a:effectLst/>
                        <a:latin typeface="Times New Roman" panose="02020603050405020304" pitchFamily="18" charset="0"/>
                        <a:ea typeface="Times New Roman" panose="02020603050405020304" pitchFamily="18" charset="0"/>
                      </a:endParaRPr>
                    </a:p>
                  </a:txBody>
                  <a:tcPr marL="0" marR="0" marT="0" marB="0" anchor="b"/>
                </a:tc>
                <a:tc>
                  <a:txBody>
                    <a:bodyPr/>
                    <a:lstStyle/>
                    <a:p>
                      <a:pPr marR="104775" algn="r">
                        <a:spcAft>
                          <a:spcPts val="0"/>
                        </a:spcAft>
                      </a:pPr>
                      <a:r>
                        <a:rPr lang="en-IN" sz="1150">
                          <a:effectLst/>
                        </a:rPr>
                        <a:t>30</a:t>
                      </a:r>
                      <a:endParaRPr lang="en-IN" sz="1100">
                        <a:effectLst/>
                        <a:latin typeface="Times New Roman" panose="02020603050405020304" pitchFamily="18" charset="0"/>
                        <a:ea typeface="Times New Roman" panose="02020603050405020304" pitchFamily="18" charset="0"/>
                      </a:endParaRPr>
                    </a:p>
                  </a:txBody>
                  <a:tcPr marL="0" marR="0" marT="0" marB="0" anchor="b"/>
                </a:tc>
                <a:tc>
                  <a:txBody>
                    <a:bodyPr/>
                    <a:lstStyle/>
                    <a:p>
                      <a:pPr algn="r">
                        <a:spcAft>
                          <a:spcPts val="0"/>
                        </a:spcAft>
                      </a:pPr>
                      <a:r>
                        <a:rPr lang="en-IN" sz="1150" dirty="0">
                          <a:effectLst/>
                        </a:rPr>
                        <a:t>40</a:t>
                      </a:r>
                      <a:endParaRPr lang="en-IN" sz="1100" dirty="0">
                        <a:effectLst/>
                        <a:latin typeface="Times New Roman" panose="02020603050405020304" pitchFamily="18" charset="0"/>
                        <a:ea typeface="Times New Roman" panose="02020603050405020304" pitchFamily="18" charset="0"/>
                      </a:endParaRPr>
                    </a:p>
                  </a:txBody>
                  <a:tcPr marL="0" marR="0" marT="0" marB="0" anchor="b"/>
                </a:tc>
                <a:extLst>
                  <a:ext uri="{0D108BD9-81ED-4DB2-BD59-A6C34878D82A}">
                    <a16:rowId xmlns:a16="http://schemas.microsoft.com/office/drawing/2014/main" val="2024233662"/>
                  </a:ext>
                </a:extLst>
              </a:tr>
            </a:tbl>
          </a:graphicData>
        </a:graphic>
      </p:graphicFrame>
      <p:sp>
        <p:nvSpPr>
          <p:cNvPr id="15" name="TextBox 14">
            <a:extLst>
              <a:ext uri="{FF2B5EF4-FFF2-40B4-BE49-F238E27FC236}">
                <a16:creationId xmlns:a16="http://schemas.microsoft.com/office/drawing/2014/main" id="{36D7FFF0-393F-4351-A15D-1D698C9B7D9F}"/>
              </a:ext>
            </a:extLst>
          </p:cNvPr>
          <p:cNvSpPr txBox="1"/>
          <p:nvPr/>
        </p:nvSpPr>
        <p:spPr>
          <a:xfrm>
            <a:off x="886288" y="5459742"/>
            <a:ext cx="4483223" cy="646331"/>
          </a:xfrm>
          <a:prstGeom prst="rect">
            <a:avLst/>
          </a:prstGeom>
          <a:noFill/>
        </p:spPr>
        <p:txBody>
          <a:bodyPr wrap="square" rtlCol="0">
            <a:spAutoFit/>
          </a:bodyPr>
          <a:lstStyle/>
          <a:p>
            <a:r>
              <a:rPr lang="en-IN" b="1" dirty="0"/>
              <a:t>% change in speed while using mobile phone</a:t>
            </a:r>
            <a:endParaRPr lang="en-IN" dirty="0"/>
          </a:p>
          <a:p>
            <a:endParaRPr lang="en-IN" dirty="0"/>
          </a:p>
        </p:txBody>
      </p:sp>
    </p:spTree>
    <p:extLst>
      <p:ext uri="{BB962C8B-B14F-4D97-AF65-F5344CB8AC3E}">
        <p14:creationId xmlns:p14="http://schemas.microsoft.com/office/powerpoint/2010/main" val="22975735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C67FA06-77F8-4F1B-841B-62EF11B8B681}"/>
              </a:ext>
            </a:extLst>
          </p:cNvPr>
          <p:cNvSpPr txBox="1"/>
          <p:nvPr/>
        </p:nvSpPr>
        <p:spPr>
          <a:xfrm>
            <a:off x="816746" y="870012"/>
            <a:ext cx="8762260" cy="4431983"/>
          </a:xfrm>
          <a:prstGeom prst="rect">
            <a:avLst/>
          </a:prstGeom>
          <a:noFill/>
        </p:spPr>
        <p:txBody>
          <a:bodyPr wrap="square" rtlCol="0">
            <a:spAutoFit/>
          </a:bodyPr>
          <a:lstStyle/>
          <a:p>
            <a:endParaRPr lang="en-IN" sz="2400" dirty="0"/>
          </a:p>
          <a:p>
            <a:r>
              <a:rPr lang="en-IN" sz="2400" dirty="0"/>
              <a:t> - </a:t>
            </a:r>
            <a:r>
              <a:rPr lang="en-IN" sz="2400" b="1" dirty="0"/>
              <a:t>Listening to music</a:t>
            </a:r>
            <a:r>
              <a:rPr lang="en-IN" sz="2400" dirty="0"/>
              <a:t>.</a:t>
            </a:r>
          </a:p>
          <a:p>
            <a:endParaRPr lang="en-IN" sz="2400" dirty="0"/>
          </a:p>
          <a:p>
            <a:r>
              <a:rPr lang="en-IN" sz="2400" dirty="0"/>
              <a:t>- </a:t>
            </a:r>
            <a:r>
              <a:rPr lang="en-IN" sz="2400" b="1" dirty="0"/>
              <a:t>Simple and complex </a:t>
            </a:r>
            <a:r>
              <a:rPr lang="en-IN" sz="2400" dirty="0"/>
              <a:t>mobile phone conversations were associated with </a:t>
            </a:r>
            <a:r>
              <a:rPr lang="en-IN" sz="2400" b="1" dirty="0"/>
              <a:t>reduced speeds</a:t>
            </a:r>
            <a:r>
              <a:rPr lang="en-IN" sz="2400" dirty="0"/>
              <a:t>.</a:t>
            </a:r>
          </a:p>
          <a:p>
            <a:r>
              <a:rPr lang="en-IN" sz="2400" dirty="0"/>
              <a:t> </a:t>
            </a:r>
          </a:p>
          <a:p>
            <a:r>
              <a:rPr lang="en-IN" sz="2400" dirty="0"/>
              <a:t>- </a:t>
            </a:r>
            <a:r>
              <a:rPr lang="en-IN" sz="2400" b="1" dirty="0"/>
              <a:t>Listening to music </a:t>
            </a:r>
            <a:r>
              <a:rPr lang="en-IN" sz="2400" dirty="0"/>
              <a:t>was associated with </a:t>
            </a:r>
            <a:r>
              <a:rPr lang="en-IN" sz="2400" b="1" dirty="0"/>
              <a:t>increased speeds.</a:t>
            </a:r>
          </a:p>
          <a:p>
            <a:r>
              <a:rPr lang="en-IN" sz="2400" dirty="0"/>
              <a:t> </a:t>
            </a:r>
          </a:p>
          <a:p>
            <a:r>
              <a:rPr lang="en-IN" sz="2400" dirty="0"/>
              <a:t>- Only </a:t>
            </a:r>
            <a:r>
              <a:rPr lang="en-IN" sz="2400" b="1" dirty="0"/>
              <a:t>complex mobile phone conversation </a:t>
            </a:r>
            <a:r>
              <a:rPr lang="en-IN" sz="2400" dirty="0"/>
              <a:t>was associated with </a:t>
            </a:r>
            <a:r>
              <a:rPr lang="en-IN" sz="2400" b="1" dirty="0"/>
              <a:t>reduced reaction times </a:t>
            </a:r>
            <a:r>
              <a:rPr lang="en-IN" sz="2400" dirty="0"/>
              <a:t>and </a:t>
            </a:r>
            <a:r>
              <a:rPr lang="en-IN" sz="2400" b="1" dirty="0"/>
              <a:t>increased accident risk </a:t>
            </a:r>
            <a:r>
              <a:rPr lang="en-IN" sz="2400" dirty="0"/>
              <a:t>at unexpected incidents.</a:t>
            </a:r>
          </a:p>
          <a:p>
            <a:endParaRPr lang="en-IN" dirty="0"/>
          </a:p>
        </p:txBody>
      </p:sp>
    </p:spTree>
    <p:extLst>
      <p:ext uri="{BB962C8B-B14F-4D97-AF65-F5344CB8AC3E}">
        <p14:creationId xmlns:p14="http://schemas.microsoft.com/office/powerpoint/2010/main" val="2687018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9DA95B-4C19-4EE3-96A0-F8F99112935B}"/>
              </a:ext>
            </a:extLst>
          </p:cNvPr>
          <p:cNvSpPr>
            <a:spLocks noGrp="1"/>
          </p:cNvSpPr>
          <p:nvPr>
            <p:ph type="ctrTitle"/>
          </p:nvPr>
        </p:nvSpPr>
        <p:spPr>
          <a:xfrm>
            <a:off x="165717" y="46608"/>
            <a:ext cx="7220505" cy="814526"/>
          </a:xfrm>
        </p:spPr>
        <p:txBody>
          <a:bodyPr>
            <a:noAutofit/>
          </a:bodyPr>
          <a:lstStyle/>
          <a:p>
            <a:r>
              <a:rPr lang="en-US" sz="3600" b="1" dirty="0"/>
              <a:t>AUGMENTED DICKEY FULLER TEST</a:t>
            </a:r>
            <a:endParaRPr lang="en-IN" sz="3600" b="1" dirty="0"/>
          </a:p>
        </p:txBody>
      </p:sp>
      <p:sp>
        <p:nvSpPr>
          <p:cNvPr id="3" name="Subtitle 2">
            <a:extLst>
              <a:ext uri="{FF2B5EF4-FFF2-40B4-BE49-F238E27FC236}">
                <a16:creationId xmlns:a16="http://schemas.microsoft.com/office/drawing/2014/main" id="{92AAEB0C-069D-437B-9808-BADD606DFB75}"/>
              </a:ext>
            </a:extLst>
          </p:cNvPr>
          <p:cNvSpPr>
            <a:spLocks noGrp="1"/>
          </p:cNvSpPr>
          <p:nvPr>
            <p:ph type="subTitle" idx="1"/>
          </p:nvPr>
        </p:nvSpPr>
        <p:spPr>
          <a:xfrm>
            <a:off x="343270" y="985189"/>
            <a:ext cx="11481786" cy="1655762"/>
          </a:xfrm>
        </p:spPr>
        <p:txBody>
          <a:bodyPr>
            <a:normAutofit fontScale="92500" lnSpcReduction="20000"/>
          </a:bodyPr>
          <a:lstStyle/>
          <a:p>
            <a:pPr algn="l"/>
            <a:r>
              <a:rPr lang="en-US" dirty="0">
                <a:solidFill>
                  <a:schemeClr val="bg1">
                    <a:lumMod val="95000"/>
                  </a:schemeClr>
                </a:solidFill>
              </a:rPr>
              <a:t>In statistics, the </a:t>
            </a:r>
            <a:r>
              <a:rPr lang="en-US" b="1" dirty="0">
                <a:solidFill>
                  <a:schemeClr val="bg1">
                    <a:lumMod val="95000"/>
                  </a:schemeClr>
                </a:solidFill>
              </a:rPr>
              <a:t>Dickey–Fuller test</a:t>
            </a:r>
            <a:r>
              <a:rPr lang="en-US" dirty="0">
                <a:solidFill>
                  <a:schemeClr val="bg1">
                    <a:lumMod val="95000"/>
                  </a:schemeClr>
                </a:solidFill>
              </a:rPr>
              <a:t> tests the null hypothesis that a unit root is present in an autoregressive model. The alternate hypothesis is different depending on which version of the test is used, but is usually stationarity or trend-stationarity.</a:t>
            </a:r>
            <a:endParaRPr lang="en-IN" dirty="0">
              <a:solidFill>
                <a:schemeClr val="bg1">
                  <a:lumMod val="95000"/>
                </a:schemeClr>
              </a:solidFill>
            </a:endParaRPr>
          </a:p>
          <a:p>
            <a:pPr algn="l"/>
            <a:r>
              <a:rPr lang="en-US" dirty="0">
                <a:solidFill>
                  <a:schemeClr val="bg1">
                    <a:lumMod val="95000"/>
                  </a:schemeClr>
                </a:solidFill>
              </a:rPr>
              <a:t>It is named after the statisticians David Dickey</a:t>
            </a:r>
          </a:p>
          <a:p>
            <a:pPr algn="l"/>
            <a:r>
              <a:rPr lang="en-US" dirty="0">
                <a:solidFill>
                  <a:schemeClr val="bg1">
                    <a:lumMod val="95000"/>
                  </a:schemeClr>
                </a:solidFill>
              </a:rPr>
              <a:t>and Wayne Fuller, who developed the test in 1979. </a:t>
            </a:r>
            <a:endParaRPr lang="en-IN" dirty="0">
              <a:solidFill>
                <a:schemeClr val="bg1">
                  <a:lumMod val="95000"/>
                </a:schemeClr>
              </a:solidFill>
            </a:endParaRPr>
          </a:p>
          <a:p>
            <a:endParaRPr lang="en-IN" dirty="0"/>
          </a:p>
        </p:txBody>
      </p:sp>
      <p:pic>
        <p:nvPicPr>
          <p:cNvPr id="4" name="Picture 3">
            <a:extLst>
              <a:ext uri="{FF2B5EF4-FFF2-40B4-BE49-F238E27FC236}">
                <a16:creationId xmlns:a16="http://schemas.microsoft.com/office/drawing/2014/main" id="{8EC52374-372F-4555-8EAB-6FCBD4DF777D}"/>
              </a:ext>
            </a:extLst>
          </p:cNvPr>
          <p:cNvPicPr/>
          <p:nvPr/>
        </p:nvPicPr>
        <p:blipFill rotWithShape="1">
          <a:blip r:embed="rId2" cstate="print">
            <a:extLst>
              <a:ext uri="{28A0092B-C50C-407E-A947-70E740481C1C}">
                <a14:useLocalDpi xmlns:a14="http://schemas.microsoft.com/office/drawing/2010/main" val="0"/>
              </a:ext>
            </a:extLst>
          </a:blip>
          <a:srcRect t="17346" r="-268" b="17800"/>
          <a:stretch/>
        </p:blipFill>
        <p:spPr>
          <a:xfrm>
            <a:off x="343270" y="2831977"/>
            <a:ext cx="2621872" cy="3666477"/>
          </a:xfrm>
          <a:prstGeom prst="rect">
            <a:avLst/>
          </a:prstGeom>
        </p:spPr>
      </p:pic>
      <p:pic>
        <p:nvPicPr>
          <p:cNvPr id="5" name="Picture 4">
            <a:extLst>
              <a:ext uri="{FF2B5EF4-FFF2-40B4-BE49-F238E27FC236}">
                <a16:creationId xmlns:a16="http://schemas.microsoft.com/office/drawing/2014/main" id="{F20C0C82-4EAD-4591-9130-8598F5610848}"/>
              </a:ext>
            </a:extLst>
          </p:cNvPr>
          <p:cNvPicPr/>
          <p:nvPr/>
        </p:nvPicPr>
        <p:blipFill rotWithShape="1">
          <a:blip r:embed="rId3">
            <a:extLst>
              <a:ext uri="{28A0092B-C50C-407E-A947-70E740481C1C}">
                <a14:useLocalDpi xmlns:a14="http://schemas.microsoft.com/office/drawing/2010/main" val="0"/>
              </a:ext>
            </a:extLst>
          </a:blip>
          <a:srcRect l="25801" t="32684" r="21943" b="37542"/>
          <a:stretch/>
        </p:blipFill>
        <p:spPr>
          <a:xfrm>
            <a:off x="6767746" y="1608009"/>
            <a:ext cx="4764347" cy="2058565"/>
          </a:xfrm>
          <a:prstGeom prst="rect">
            <a:avLst/>
          </a:prstGeom>
        </p:spPr>
      </p:pic>
      <p:pic>
        <p:nvPicPr>
          <p:cNvPr id="6" name="Picture 5">
            <a:extLst>
              <a:ext uri="{FF2B5EF4-FFF2-40B4-BE49-F238E27FC236}">
                <a16:creationId xmlns:a16="http://schemas.microsoft.com/office/drawing/2014/main" id="{A7303043-2C07-4070-8477-0A22B1813FF2}"/>
              </a:ext>
            </a:extLst>
          </p:cNvPr>
          <p:cNvPicPr/>
          <p:nvPr/>
        </p:nvPicPr>
        <p:blipFill rotWithShape="1">
          <a:blip r:embed="rId4" cstate="print">
            <a:extLst>
              <a:ext uri="{28A0092B-C50C-407E-A947-70E740481C1C}">
                <a14:useLocalDpi xmlns:a14="http://schemas.microsoft.com/office/drawing/2010/main" val="0"/>
              </a:ext>
            </a:extLst>
          </a:blip>
          <a:srcRect l="18494" t="9903" r="17501" b="26413"/>
          <a:stretch/>
        </p:blipFill>
        <p:spPr>
          <a:xfrm>
            <a:off x="6767746" y="3918867"/>
            <a:ext cx="4764346" cy="2579586"/>
          </a:xfrm>
          <a:prstGeom prst="rect">
            <a:avLst/>
          </a:prstGeom>
        </p:spPr>
      </p:pic>
      <p:pic>
        <p:nvPicPr>
          <p:cNvPr id="7" name="Picture 6">
            <a:extLst>
              <a:ext uri="{FF2B5EF4-FFF2-40B4-BE49-F238E27FC236}">
                <a16:creationId xmlns:a16="http://schemas.microsoft.com/office/drawing/2014/main" id="{B7653369-04E2-4FBE-A06F-F9FF6CE244BA}"/>
              </a:ext>
            </a:extLst>
          </p:cNvPr>
          <p:cNvPicPr/>
          <p:nvPr/>
        </p:nvPicPr>
        <p:blipFill rotWithShape="1">
          <a:blip r:embed="rId5">
            <a:extLst>
              <a:ext uri="{28A0092B-C50C-407E-A947-70E740481C1C}">
                <a14:useLocalDpi xmlns:a14="http://schemas.microsoft.com/office/drawing/2010/main" val="0"/>
              </a:ext>
            </a:extLst>
          </a:blip>
          <a:srcRect l="26463" t="9225" r="47986" b="24070"/>
          <a:stretch/>
        </p:blipFill>
        <p:spPr>
          <a:xfrm>
            <a:off x="3421670" y="2831976"/>
            <a:ext cx="2748310" cy="3666477"/>
          </a:xfrm>
          <a:prstGeom prst="rect">
            <a:avLst/>
          </a:prstGeom>
        </p:spPr>
      </p:pic>
    </p:spTree>
    <p:extLst>
      <p:ext uri="{BB962C8B-B14F-4D97-AF65-F5344CB8AC3E}">
        <p14:creationId xmlns:p14="http://schemas.microsoft.com/office/powerpoint/2010/main" val="17180339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5EBE91A-9474-452C-8D00-7A2B959462A1}"/>
              </a:ext>
            </a:extLst>
          </p:cNvPr>
          <p:cNvSpPr txBox="1"/>
          <p:nvPr/>
        </p:nvSpPr>
        <p:spPr>
          <a:xfrm>
            <a:off x="870013" y="1482570"/>
            <a:ext cx="9827580" cy="4524315"/>
          </a:xfrm>
          <a:prstGeom prst="rect">
            <a:avLst/>
          </a:prstGeom>
          <a:noFill/>
        </p:spPr>
        <p:txBody>
          <a:bodyPr wrap="square" rtlCol="0">
            <a:spAutoFit/>
          </a:bodyPr>
          <a:lstStyle/>
          <a:p>
            <a:r>
              <a:rPr lang="en-US" dirty="0"/>
              <a:t>During my internship research at Jasiel, we performed multiple tests for series analysis in order to observe different analytics on different sets of data. </a:t>
            </a:r>
          </a:p>
          <a:p>
            <a:r>
              <a:rPr lang="en-US" dirty="0"/>
              <a:t>One such test has been </a:t>
            </a:r>
            <a:r>
              <a:rPr lang="en-IN" b="1" dirty="0"/>
              <a:t>Augmented Dickey Fuller Test(ADF Test).</a:t>
            </a:r>
          </a:p>
          <a:p>
            <a:endParaRPr lang="en-IN" b="1" dirty="0"/>
          </a:p>
          <a:p>
            <a:r>
              <a:rPr lang="en-US" dirty="0"/>
              <a:t>In statistics and econometrics, an </a:t>
            </a:r>
            <a:r>
              <a:rPr lang="en-US" b="1" dirty="0"/>
              <a:t>augmented Dickey–Fuller test</a:t>
            </a:r>
            <a:r>
              <a:rPr lang="en-US" dirty="0"/>
              <a:t> (</a:t>
            </a:r>
            <a:r>
              <a:rPr lang="en-US" b="1" dirty="0"/>
              <a:t>ADF</a:t>
            </a:r>
            <a:r>
              <a:rPr lang="en-US" dirty="0"/>
              <a:t>) tests the null hypothesis that a unit root  is present in a time series sample. The alternative hypothesis is different depending on which version of the test is used, but is usually stationarity or trend-stationarity. </a:t>
            </a:r>
          </a:p>
          <a:p>
            <a:endParaRPr lang="en-US" dirty="0"/>
          </a:p>
          <a:p>
            <a:r>
              <a:rPr lang="en-US" dirty="0"/>
              <a:t>It is an augmented version of the Dickey–Fuller test for a larger and more complicated set of time series models.</a:t>
            </a:r>
          </a:p>
          <a:p>
            <a:endParaRPr lang="en-US" dirty="0"/>
          </a:p>
          <a:p>
            <a:r>
              <a:rPr lang="en-US" dirty="0"/>
              <a:t>The augmented Dickey–Fuller (ADF) statistic, used in the test, is a negative number. The more negative it is, the stronger the rejection of the hypothesis that there is a unit root at some level of confidence.</a:t>
            </a:r>
          </a:p>
          <a:p>
            <a:endParaRPr lang="en-US" dirty="0"/>
          </a:p>
          <a:p>
            <a:endParaRPr lang="en-IN" b="1" dirty="0"/>
          </a:p>
          <a:p>
            <a:endParaRPr lang="en-IN" dirty="0"/>
          </a:p>
        </p:txBody>
      </p:sp>
      <p:sp>
        <p:nvSpPr>
          <p:cNvPr id="4" name="TextBox 3">
            <a:extLst>
              <a:ext uri="{FF2B5EF4-FFF2-40B4-BE49-F238E27FC236}">
                <a16:creationId xmlns:a16="http://schemas.microsoft.com/office/drawing/2014/main" id="{3E0D77DB-CD10-4860-84FD-058B55ACCF17}"/>
              </a:ext>
            </a:extLst>
          </p:cNvPr>
          <p:cNvSpPr txBox="1"/>
          <p:nvPr/>
        </p:nvSpPr>
        <p:spPr>
          <a:xfrm>
            <a:off x="568171" y="301840"/>
            <a:ext cx="5228948" cy="646331"/>
          </a:xfrm>
          <a:prstGeom prst="rect">
            <a:avLst/>
          </a:prstGeom>
          <a:noFill/>
        </p:spPr>
        <p:txBody>
          <a:bodyPr wrap="square" rtlCol="0">
            <a:spAutoFit/>
          </a:bodyPr>
          <a:lstStyle/>
          <a:p>
            <a:r>
              <a:rPr lang="en-US" sz="3600" b="1" u="sng" dirty="0"/>
              <a:t>About my research</a:t>
            </a:r>
            <a:endParaRPr lang="en-IN" sz="3600" b="1" u="sng" dirty="0"/>
          </a:p>
        </p:txBody>
      </p:sp>
    </p:spTree>
    <p:extLst>
      <p:ext uri="{BB962C8B-B14F-4D97-AF65-F5344CB8AC3E}">
        <p14:creationId xmlns:p14="http://schemas.microsoft.com/office/powerpoint/2010/main" val="7330958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6DB0BDE-69D2-4C60-99C8-B401E7F34C5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80699" y="429669"/>
            <a:ext cx="4944863" cy="5726996"/>
          </a:xfrm>
          <a:prstGeom prst="rect">
            <a:avLst/>
          </a:prstGeom>
        </p:spPr>
      </p:pic>
      <p:sp>
        <p:nvSpPr>
          <p:cNvPr id="4" name="TextBox 3">
            <a:extLst>
              <a:ext uri="{FF2B5EF4-FFF2-40B4-BE49-F238E27FC236}">
                <a16:creationId xmlns:a16="http://schemas.microsoft.com/office/drawing/2014/main" id="{339E7746-595F-4223-A91B-22BC3DC49709}"/>
              </a:ext>
            </a:extLst>
          </p:cNvPr>
          <p:cNvSpPr txBox="1"/>
          <p:nvPr/>
        </p:nvSpPr>
        <p:spPr>
          <a:xfrm>
            <a:off x="420210" y="198836"/>
            <a:ext cx="5513033" cy="646331"/>
          </a:xfrm>
          <a:prstGeom prst="rect">
            <a:avLst/>
          </a:prstGeom>
          <a:noFill/>
        </p:spPr>
        <p:txBody>
          <a:bodyPr wrap="square" rtlCol="0">
            <a:spAutoFit/>
          </a:bodyPr>
          <a:lstStyle/>
          <a:p>
            <a:r>
              <a:rPr lang="en-US" sz="3600" b="1" u="sng" dirty="0"/>
              <a:t>Conclusions and findings</a:t>
            </a:r>
            <a:endParaRPr lang="en-IN" sz="3600" b="1" u="sng" dirty="0"/>
          </a:p>
        </p:txBody>
      </p:sp>
      <p:sp>
        <p:nvSpPr>
          <p:cNvPr id="5" name="TextBox 4">
            <a:extLst>
              <a:ext uri="{FF2B5EF4-FFF2-40B4-BE49-F238E27FC236}">
                <a16:creationId xmlns:a16="http://schemas.microsoft.com/office/drawing/2014/main" id="{697C543F-176E-4B3C-8F38-A976227D3C85}"/>
              </a:ext>
            </a:extLst>
          </p:cNvPr>
          <p:cNvSpPr txBox="1"/>
          <p:nvPr/>
        </p:nvSpPr>
        <p:spPr>
          <a:xfrm>
            <a:off x="719091" y="1384917"/>
            <a:ext cx="4944863" cy="4524315"/>
          </a:xfrm>
          <a:prstGeom prst="rect">
            <a:avLst/>
          </a:prstGeom>
          <a:noFill/>
        </p:spPr>
        <p:txBody>
          <a:bodyPr wrap="square" rtlCol="0">
            <a:spAutoFit/>
          </a:bodyPr>
          <a:lstStyle/>
          <a:p>
            <a:r>
              <a:rPr lang="en-IN" dirty="0">
                <a:solidFill>
                  <a:schemeClr val="bg1">
                    <a:lumMod val="95000"/>
                  </a:schemeClr>
                </a:solidFill>
              </a:rPr>
              <a:t>I went through different research papers from different universities across the world , got to learn about different terms and definitions related to the topic of Series Analysis in Data Science using different types of software like R, Hadoop etc. In the end I was able to properly understand how to deal with any series related plot and how to handle the data and how to distinguish between Linear and Non-Linear Data , Stationary and Non-Stationary Data.</a:t>
            </a:r>
          </a:p>
          <a:p>
            <a:r>
              <a:rPr lang="en-IN" dirty="0">
                <a:solidFill>
                  <a:schemeClr val="bg1">
                    <a:lumMod val="95000"/>
                  </a:schemeClr>
                </a:solidFill>
              </a:rPr>
              <a:t>Also understood where I can implement this in real life scenarios. </a:t>
            </a:r>
          </a:p>
          <a:p>
            <a:r>
              <a:rPr lang="en-IN" dirty="0">
                <a:solidFill>
                  <a:schemeClr val="bg1">
                    <a:lumMod val="95000"/>
                  </a:schemeClr>
                </a:solidFill>
              </a:rPr>
              <a:t>Also with Data Science and Big data as my elective this semester , I surely would be able to ace it , as I learned a lot about the subject this summer.</a:t>
            </a:r>
          </a:p>
          <a:p>
            <a:endParaRPr lang="en-IN" dirty="0"/>
          </a:p>
        </p:txBody>
      </p:sp>
    </p:spTree>
    <p:extLst>
      <p:ext uri="{BB962C8B-B14F-4D97-AF65-F5344CB8AC3E}">
        <p14:creationId xmlns:p14="http://schemas.microsoft.com/office/powerpoint/2010/main" val="17516987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BBE618E-2942-44D4-BB32-50711BE3CE50}"/>
              </a:ext>
            </a:extLst>
          </p:cNvPr>
          <p:cNvSpPr txBox="1"/>
          <p:nvPr/>
        </p:nvSpPr>
        <p:spPr>
          <a:xfrm>
            <a:off x="2059619" y="1491449"/>
            <a:ext cx="7208668" cy="2677656"/>
          </a:xfrm>
          <a:prstGeom prst="rect">
            <a:avLst/>
          </a:prstGeom>
          <a:noFill/>
        </p:spPr>
        <p:txBody>
          <a:bodyPr wrap="square" rtlCol="0">
            <a:spAutoFit/>
          </a:bodyPr>
          <a:lstStyle/>
          <a:p>
            <a:pPr algn="ctr"/>
            <a:r>
              <a:rPr lang="en-US" sz="4000" b="1" dirty="0"/>
              <a:t>THANK YOU</a:t>
            </a:r>
          </a:p>
          <a:p>
            <a:pPr algn="ctr"/>
            <a:endParaRPr lang="en-US" sz="3200" b="1" dirty="0"/>
          </a:p>
          <a:p>
            <a:pPr algn="ctr"/>
            <a:r>
              <a:rPr lang="en-US" sz="3200" b="1" dirty="0"/>
              <a:t>MUSKAN SINGHAL</a:t>
            </a:r>
          </a:p>
          <a:p>
            <a:pPr algn="ctr"/>
            <a:r>
              <a:rPr lang="en-US" sz="3200" b="1" dirty="0"/>
              <a:t>RA1711008010070</a:t>
            </a:r>
          </a:p>
          <a:p>
            <a:pPr algn="ctr"/>
            <a:r>
              <a:rPr lang="en-US" sz="3200" b="1" dirty="0"/>
              <a:t>INFORMATION TECHONOLOGY</a:t>
            </a:r>
            <a:endParaRPr lang="en-IN" sz="3200" b="1" dirty="0"/>
          </a:p>
        </p:txBody>
      </p:sp>
    </p:spTree>
    <p:extLst>
      <p:ext uri="{BB962C8B-B14F-4D97-AF65-F5344CB8AC3E}">
        <p14:creationId xmlns:p14="http://schemas.microsoft.com/office/powerpoint/2010/main" val="12288473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091988-BAAE-48DF-ACA7-6DDCBF2C0738}"/>
              </a:ext>
            </a:extLst>
          </p:cNvPr>
          <p:cNvSpPr>
            <a:spLocks noGrp="1"/>
          </p:cNvSpPr>
          <p:nvPr>
            <p:ph type="ctrTitle"/>
          </p:nvPr>
        </p:nvSpPr>
        <p:spPr>
          <a:xfrm>
            <a:off x="1242872" y="346229"/>
            <a:ext cx="9078897" cy="1121870"/>
          </a:xfrm>
        </p:spPr>
        <p:txBody>
          <a:bodyPr>
            <a:normAutofit/>
          </a:bodyPr>
          <a:lstStyle/>
          <a:p>
            <a:r>
              <a:rPr lang="en-US" b="1" dirty="0"/>
              <a:t>Introduction of the research</a:t>
            </a:r>
            <a:endParaRPr lang="en-IN" b="1" dirty="0"/>
          </a:p>
        </p:txBody>
      </p:sp>
      <p:sp>
        <p:nvSpPr>
          <p:cNvPr id="3" name="Subtitle 2">
            <a:extLst>
              <a:ext uri="{FF2B5EF4-FFF2-40B4-BE49-F238E27FC236}">
                <a16:creationId xmlns:a16="http://schemas.microsoft.com/office/drawing/2014/main" id="{F6C69C75-630C-4DE5-8D59-D52C0210AB7D}"/>
              </a:ext>
            </a:extLst>
          </p:cNvPr>
          <p:cNvSpPr>
            <a:spLocks noGrp="1"/>
          </p:cNvSpPr>
          <p:nvPr>
            <p:ph type="subTitle" idx="1"/>
          </p:nvPr>
        </p:nvSpPr>
        <p:spPr>
          <a:xfrm>
            <a:off x="1074197" y="1899822"/>
            <a:ext cx="9827581" cy="4536489"/>
          </a:xfrm>
        </p:spPr>
        <p:txBody>
          <a:bodyPr>
            <a:normAutofit/>
          </a:bodyPr>
          <a:lstStyle/>
          <a:p>
            <a:pPr algn="l"/>
            <a:r>
              <a:rPr lang="en-US" dirty="0">
                <a:solidFill>
                  <a:schemeClr val="bg1">
                    <a:lumMod val="95000"/>
                  </a:schemeClr>
                </a:solidFill>
              </a:rPr>
              <a:t>In this thesis we present a comprehensive study into novel series models for aggregated road safety data. The models are mainly intended for analysis of indicators relevant to road safety, with a particular focus on how to measure these factors. Such developments may need to be related to or explained by external inﬂuences. It is also possible to make forecasts using the models. Relevant indicators include the number of persons killed per month or year. These statistics are closely watched by government agencies and the public, and their relevance to society is not disputed. A large body of research is devoted to the improvement of road safety. To that end, changes in the number of accidents or victims are often attempted to be explained by factors such as exposure, policy, driving under the inﬂuence of alcohol, speeding by drivers. Some factors such as policy changes can be directly observed.</a:t>
            </a:r>
            <a:endParaRPr lang="en-IN" dirty="0">
              <a:solidFill>
                <a:schemeClr val="bg1">
                  <a:lumMod val="95000"/>
                </a:schemeClr>
              </a:solidFill>
            </a:endParaRPr>
          </a:p>
        </p:txBody>
      </p:sp>
    </p:spTree>
    <p:extLst>
      <p:ext uri="{BB962C8B-B14F-4D97-AF65-F5344CB8AC3E}">
        <p14:creationId xmlns:p14="http://schemas.microsoft.com/office/powerpoint/2010/main" val="19767417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C2A2C-2019-4BA5-849E-76CFF5FAFEB9}"/>
              </a:ext>
            </a:extLst>
          </p:cNvPr>
          <p:cNvSpPr>
            <a:spLocks noGrp="1"/>
          </p:cNvSpPr>
          <p:nvPr>
            <p:ph type="ctrTitle"/>
          </p:nvPr>
        </p:nvSpPr>
        <p:spPr>
          <a:xfrm>
            <a:off x="1524000" y="288448"/>
            <a:ext cx="8472256" cy="955012"/>
          </a:xfrm>
        </p:spPr>
        <p:txBody>
          <a:bodyPr>
            <a:normAutofit/>
          </a:bodyPr>
          <a:lstStyle/>
          <a:p>
            <a:r>
              <a:rPr lang="en-US" sz="4400" b="1" dirty="0"/>
              <a:t>JASIEL CREATIONS</a:t>
            </a:r>
            <a:endParaRPr lang="en-IN" sz="4400" b="1" dirty="0"/>
          </a:p>
        </p:txBody>
      </p:sp>
      <p:sp>
        <p:nvSpPr>
          <p:cNvPr id="3" name="Subtitle 2">
            <a:extLst>
              <a:ext uri="{FF2B5EF4-FFF2-40B4-BE49-F238E27FC236}">
                <a16:creationId xmlns:a16="http://schemas.microsoft.com/office/drawing/2014/main" id="{FAEDFE53-E85E-4945-8082-DB68FA4A3EC7}"/>
              </a:ext>
            </a:extLst>
          </p:cNvPr>
          <p:cNvSpPr>
            <a:spLocks noGrp="1"/>
          </p:cNvSpPr>
          <p:nvPr>
            <p:ph type="subTitle" idx="1"/>
          </p:nvPr>
        </p:nvSpPr>
        <p:spPr>
          <a:xfrm>
            <a:off x="1524000" y="1935332"/>
            <a:ext cx="9144000" cy="4199138"/>
          </a:xfrm>
        </p:spPr>
        <p:txBody>
          <a:bodyPr>
            <a:normAutofit/>
          </a:bodyPr>
          <a:lstStyle/>
          <a:p>
            <a:r>
              <a:rPr lang="en-US" dirty="0"/>
              <a:t>Jasiel is a global Design and Technology firm </a:t>
            </a:r>
            <a:r>
              <a:rPr lang="en-US" b="1" dirty="0"/>
              <a:t>specialized in emerging era of interactive communication</a:t>
            </a:r>
            <a:r>
              <a:rPr lang="en-US" dirty="0"/>
              <a:t> with many successful executions. </a:t>
            </a:r>
            <a:r>
              <a:rPr lang="en-US" b="1" dirty="0"/>
              <a:t>Strategic partnerships with Research &amp; Development houses</a:t>
            </a:r>
            <a:r>
              <a:rPr lang="en-US" dirty="0"/>
              <a:t> across the globe enriches us with current and future market trends in the field of technology. Possessing not only the </a:t>
            </a:r>
            <a:r>
              <a:rPr lang="en-US" b="1" dirty="0"/>
              <a:t>power to innovate</a:t>
            </a:r>
            <a:r>
              <a:rPr lang="en-US" dirty="0"/>
              <a:t>, but to </a:t>
            </a:r>
            <a:r>
              <a:rPr lang="en-US" b="1" dirty="0"/>
              <a:t>customize the innovation</a:t>
            </a:r>
            <a:r>
              <a:rPr lang="en-US" dirty="0"/>
              <a:t> leads us &amp; our customers to endless opportunities with </a:t>
            </a:r>
            <a:r>
              <a:rPr lang="en-US" b="1" dirty="0"/>
              <a:t>100% customizable solutions</a:t>
            </a:r>
            <a:r>
              <a:rPr lang="en-US" dirty="0"/>
              <a:t>. With a team of young engineers, entrepreneurs and elite intellectuals, </a:t>
            </a:r>
            <a:r>
              <a:rPr lang="en-US" dirty="0" err="1"/>
              <a:t>Jasiel’s</a:t>
            </a:r>
            <a:r>
              <a:rPr lang="en-US" dirty="0"/>
              <a:t> mission is to revive the industry with </a:t>
            </a:r>
            <a:r>
              <a:rPr lang="en-US" b="1" dirty="0"/>
              <a:t>continuous novel experience</a:t>
            </a:r>
            <a:r>
              <a:rPr lang="en-US" dirty="0"/>
              <a:t>.</a:t>
            </a:r>
          </a:p>
          <a:p>
            <a:r>
              <a:rPr lang="en-US" dirty="0"/>
              <a:t>Jasiel creations aim not only at possessing the power to innovate but also to customize the innovation not only in India, Dubai, Australia but in the entire world.</a:t>
            </a:r>
          </a:p>
        </p:txBody>
      </p:sp>
    </p:spTree>
    <p:extLst>
      <p:ext uri="{BB962C8B-B14F-4D97-AF65-F5344CB8AC3E}">
        <p14:creationId xmlns:p14="http://schemas.microsoft.com/office/powerpoint/2010/main" val="29537328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577F0F-8B71-4CC7-849E-74F1244FAADF}"/>
              </a:ext>
            </a:extLst>
          </p:cNvPr>
          <p:cNvSpPr>
            <a:spLocks noGrp="1"/>
          </p:cNvSpPr>
          <p:nvPr>
            <p:ph type="ctrTitle"/>
          </p:nvPr>
        </p:nvSpPr>
        <p:spPr>
          <a:xfrm>
            <a:off x="372862" y="199671"/>
            <a:ext cx="5814874" cy="745724"/>
          </a:xfrm>
        </p:spPr>
        <p:txBody>
          <a:bodyPr>
            <a:normAutofit/>
          </a:bodyPr>
          <a:lstStyle/>
          <a:p>
            <a:r>
              <a:rPr lang="en-US" sz="3600" b="1" dirty="0"/>
              <a:t>WORKING ON R AND </a:t>
            </a:r>
            <a:r>
              <a:rPr lang="en-US" sz="3600" b="1" dirty="0" err="1"/>
              <a:t>Rstudio</a:t>
            </a:r>
            <a:endParaRPr lang="en-IN" sz="3600" b="1" dirty="0"/>
          </a:p>
        </p:txBody>
      </p:sp>
      <p:sp>
        <p:nvSpPr>
          <p:cNvPr id="3" name="Subtitle 2">
            <a:extLst>
              <a:ext uri="{FF2B5EF4-FFF2-40B4-BE49-F238E27FC236}">
                <a16:creationId xmlns:a16="http://schemas.microsoft.com/office/drawing/2014/main" id="{B490BFA5-87ED-4AA3-A861-1BBCDED6B470}"/>
              </a:ext>
            </a:extLst>
          </p:cNvPr>
          <p:cNvSpPr>
            <a:spLocks noGrp="1"/>
          </p:cNvSpPr>
          <p:nvPr>
            <p:ph type="subTitle" idx="1"/>
          </p:nvPr>
        </p:nvSpPr>
        <p:spPr>
          <a:xfrm>
            <a:off x="497149" y="945395"/>
            <a:ext cx="10502283" cy="5597448"/>
          </a:xfrm>
        </p:spPr>
        <p:txBody>
          <a:bodyPr>
            <a:normAutofit fontScale="92500" lnSpcReduction="10000"/>
          </a:bodyPr>
          <a:lstStyle/>
          <a:p>
            <a:pPr algn="l"/>
            <a:endParaRPr lang="en-IN" dirty="0">
              <a:solidFill>
                <a:schemeClr val="bg1">
                  <a:lumMod val="95000"/>
                </a:schemeClr>
              </a:solidFill>
            </a:endParaRPr>
          </a:p>
          <a:p>
            <a:pPr algn="l"/>
            <a:r>
              <a:rPr lang="en-IN" dirty="0">
                <a:solidFill>
                  <a:schemeClr val="bg1">
                    <a:lumMod val="95000"/>
                  </a:schemeClr>
                </a:solidFill>
              </a:rPr>
              <a:t>R is the name of the programming language used itself and RStudio is a convenient interface. People all over the world are turning to R, an open source statistical language, to make sense of data. Inspired by the innovations of R users in science, education, and industry, RStudio develops free and open tools for R and enterprise ready professional products for teams to scale and share work.</a:t>
            </a:r>
          </a:p>
          <a:p>
            <a:pPr algn="l"/>
            <a:r>
              <a:rPr lang="en-US" dirty="0">
                <a:solidFill>
                  <a:schemeClr val="bg1">
                    <a:lumMod val="95000"/>
                  </a:schemeClr>
                </a:solidFill>
              </a:rPr>
              <a:t>The panel in the upper right contains your workspace as well as a history of the commands that you’ve previously entered.</a:t>
            </a:r>
            <a:endParaRPr lang="en-IN" dirty="0">
              <a:solidFill>
                <a:schemeClr val="bg1">
                  <a:lumMod val="95000"/>
                </a:schemeClr>
              </a:solidFill>
            </a:endParaRPr>
          </a:p>
          <a:p>
            <a:pPr algn="l"/>
            <a:r>
              <a:rPr lang="en-US" dirty="0">
                <a:solidFill>
                  <a:schemeClr val="bg1">
                    <a:lumMod val="95000"/>
                  </a:schemeClr>
                </a:solidFill>
              </a:rPr>
              <a:t> Any plots that you generate will show up in the panel in the lower right corner. The panel on the left is where the action happens. It’s called the console. </a:t>
            </a:r>
            <a:r>
              <a:rPr lang="en-US" dirty="0" err="1">
                <a:solidFill>
                  <a:schemeClr val="bg1">
                    <a:lumMod val="95000"/>
                  </a:schemeClr>
                </a:solidFill>
              </a:rPr>
              <a:t>Everytime</a:t>
            </a:r>
            <a:r>
              <a:rPr lang="en-US" dirty="0">
                <a:solidFill>
                  <a:schemeClr val="bg1">
                    <a:lumMod val="95000"/>
                  </a:schemeClr>
                </a:solidFill>
              </a:rPr>
              <a:t> you launch RStudio, it will have the same text at the top of the console telling you the version of R that you’re running. </a:t>
            </a:r>
            <a:endParaRPr lang="en-IN" dirty="0">
              <a:solidFill>
                <a:schemeClr val="bg1">
                  <a:lumMod val="95000"/>
                </a:schemeClr>
              </a:solidFill>
            </a:endParaRPr>
          </a:p>
          <a:p>
            <a:pPr algn="l"/>
            <a:r>
              <a:rPr lang="en-US" dirty="0">
                <a:solidFill>
                  <a:schemeClr val="bg1">
                    <a:lumMod val="95000"/>
                  </a:schemeClr>
                </a:solidFill>
              </a:rPr>
              <a:t>Below that information is the prompt. As its name suggests, this prompt is really a request, a request for a command. </a:t>
            </a:r>
            <a:endParaRPr lang="en-IN" dirty="0">
              <a:solidFill>
                <a:schemeClr val="bg1">
                  <a:lumMod val="95000"/>
                </a:schemeClr>
              </a:solidFill>
            </a:endParaRPr>
          </a:p>
          <a:p>
            <a:pPr algn="l"/>
            <a:r>
              <a:rPr lang="en-US" dirty="0">
                <a:solidFill>
                  <a:schemeClr val="bg1">
                    <a:lumMod val="95000"/>
                  </a:schemeClr>
                </a:solidFill>
              </a:rPr>
              <a:t>Initially, interacting with R is all about typing commands and interpreting the output. These commands and their syntax have evolved over decades (literally) and now provide what many use.</a:t>
            </a:r>
            <a:endParaRPr lang="en-IN" dirty="0">
              <a:solidFill>
                <a:schemeClr val="bg1">
                  <a:lumMod val="95000"/>
                </a:schemeClr>
              </a:solidFill>
            </a:endParaRPr>
          </a:p>
          <a:p>
            <a:endParaRPr lang="en-IN" dirty="0"/>
          </a:p>
        </p:txBody>
      </p:sp>
    </p:spTree>
    <p:extLst>
      <p:ext uri="{BB962C8B-B14F-4D97-AF65-F5344CB8AC3E}">
        <p14:creationId xmlns:p14="http://schemas.microsoft.com/office/powerpoint/2010/main" val="30070393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405783F-E89A-4550-AF83-762D2A63AFA6}"/>
              </a:ext>
            </a:extLst>
          </p:cNvPr>
          <p:cNvPicPr/>
          <p:nvPr/>
        </p:nvPicPr>
        <p:blipFill>
          <a:blip r:embed="rId2">
            <a:extLst>
              <a:ext uri="{28A0092B-C50C-407E-A947-70E740481C1C}">
                <a14:useLocalDpi xmlns:a14="http://schemas.microsoft.com/office/drawing/2010/main" val="0"/>
              </a:ext>
            </a:extLst>
          </a:blip>
          <a:stretch>
            <a:fillRect/>
          </a:stretch>
        </p:blipFill>
        <p:spPr>
          <a:xfrm>
            <a:off x="1679306" y="660979"/>
            <a:ext cx="5104765" cy="2872740"/>
          </a:xfrm>
          <a:prstGeom prst="rect">
            <a:avLst/>
          </a:prstGeom>
        </p:spPr>
      </p:pic>
      <p:sp>
        <p:nvSpPr>
          <p:cNvPr id="3" name="TextBox 2">
            <a:extLst>
              <a:ext uri="{FF2B5EF4-FFF2-40B4-BE49-F238E27FC236}">
                <a16:creationId xmlns:a16="http://schemas.microsoft.com/office/drawing/2014/main" id="{BC6AE6DA-4D37-434F-8821-E560885A6CA0}"/>
              </a:ext>
            </a:extLst>
          </p:cNvPr>
          <p:cNvSpPr txBox="1"/>
          <p:nvPr/>
        </p:nvSpPr>
        <p:spPr>
          <a:xfrm>
            <a:off x="994299" y="3941685"/>
            <a:ext cx="7838983" cy="1754326"/>
          </a:xfrm>
          <a:prstGeom prst="rect">
            <a:avLst/>
          </a:prstGeom>
          <a:noFill/>
        </p:spPr>
        <p:txBody>
          <a:bodyPr wrap="square" rtlCol="0">
            <a:spAutoFit/>
          </a:bodyPr>
          <a:lstStyle/>
          <a:p>
            <a:r>
              <a:rPr lang="en-IN" dirty="0" err="1"/>
              <a:t>Rstudio</a:t>
            </a:r>
            <a:r>
              <a:rPr lang="en-IN" dirty="0"/>
              <a:t> is encouraged to be used as it :</a:t>
            </a:r>
          </a:p>
          <a:p>
            <a:endParaRPr lang="en-IN" dirty="0"/>
          </a:p>
          <a:p>
            <a:pPr lvl="0"/>
            <a:r>
              <a:rPr lang="en-IN" dirty="0"/>
              <a:t>Provides community support.</a:t>
            </a:r>
          </a:p>
          <a:p>
            <a:pPr lvl="0"/>
            <a:r>
              <a:rPr lang="en-IN" dirty="0"/>
              <a:t>Enforces best practices like documentation, version control, unit testing.</a:t>
            </a:r>
          </a:p>
          <a:p>
            <a:pPr lvl="0"/>
            <a:r>
              <a:rPr lang="en-IN" dirty="0"/>
              <a:t>Integrates R packages, documentation, debugging and viewing tools.</a:t>
            </a:r>
          </a:p>
          <a:p>
            <a:endParaRPr lang="en-IN" dirty="0"/>
          </a:p>
        </p:txBody>
      </p:sp>
    </p:spTree>
    <p:extLst>
      <p:ext uri="{BB962C8B-B14F-4D97-AF65-F5344CB8AC3E}">
        <p14:creationId xmlns:p14="http://schemas.microsoft.com/office/powerpoint/2010/main" val="13534065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C31E7-30C5-490A-9918-30AAF9672090}"/>
              </a:ext>
            </a:extLst>
          </p:cNvPr>
          <p:cNvSpPr>
            <a:spLocks noGrp="1"/>
          </p:cNvSpPr>
          <p:nvPr>
            <p:ph type="title"/>
          </p:nvPr>
        </p:nvSpPr>
        <p:spPr>
          <a:xfrm>
            <a:off x="260571" y="-86605"/>
            <a:ext cx="10515600" cy="1325563"/>
          </a:xfrm>
        </p:spPr>
        <p:txBody>
          <a:bodyPr>
            <a:normAutofit/>
          </a:bodyPr>
          <a:lstStyle/>
          <a:p>
            <a:r>
              <a:rPr lang="en-US" sz="3600" b="1" u="sng" dirty="0"/>
              <a:t>Different road safety progress in different countries</a:t>
            </a:r>
            <a:endParaRPr lang="en-IN" sz="3600" b="1" u="sng" dirty="0"/>
          </a:p>
        </p:txBody>
      </p:sp>
      <p:sp>
        <p:nvSpPr>
          <p:cNvPr id="3" name="Content Placeholder 2">
            <a:extLst>
              <a:ext uri="{FF2B5EF4-FFF2-40B4-BE49-F238E27FC236}">
                <a16:creationId xmlns:a16="http://schemas.microsoft.com/office/drawing/2014/main" id="{DC6FD2B2-7C2A-492B-A06F-D316B36D30F1}"/>
              </a:ext>
            </a:extLst>
          </p:cNvPr>
          <p:cNvSpPr>
            <a:spLocks noGrp="1"/>
          </p:cNvSpPr>
          <p:nvPr>
            <p:ph idx="1"/>
          </p:nvPr>
        </p:nvSpPr>
        <p:spPr>
          <a:xfrm>
            <a:off x="381740" y="1074198"/>
            <a:ext cx="10972060" cy="5102765"/>
          </a:xfrm>
        </p:spPr>
        <p:txBody>
          <a:bodyPr/>
          <a:lstStyle/>
          <a:p>
            <a:pPr marL="0" indent="0">
              <a:buNone/>
            </a:pPr>
            <a:r>
              <a:rPr lang="en-US" dirty="0"/>
              <a:t>Road Fatalities change 2001-2010 (source: CARE) </a:t>
            </a:r>
          </a:p>
          <a:p>
            <a:pPr marL="0" indent="0">
              <a:buNone/>
            </a:pPr>
            <a:r>
              <a:rPr lang="en-US" dirty="0"/>
              <a:t>                                                                       Urban Areas</a:t>
            </a:r>
          </a:p>
          <a:p>
            <a:pPr marL="0" indent="0">
              <a:buNone/>
            </a:pPr>
            <a:r>
              <a:rPr lang="en-IN" dirty="0"/>
              <a:t>                                                                         </a:t>
            </a:r>
            <a:r>
              <a:rPr lang="en-IN" sz="2000" dirty="0"/>
              <a:t> Inside      Outside</a:t>
            </a:r>
          </a:p>
          <a:p>
            <a:pPr marL="0" indent="0">
              <a:buNone/>
            </a:pPr>
            <a:r>
              <a:rPr lang="en-IN" dirty="0"/>
              <a:t>                             </a:t>
            </a:r>
            <a:r>
              <a:rPr lang="en-IN" sz="2000" dirty="0"/>
              <a:t>North western countries</a:t>
            </a:r>
          </a:p>
          <a:p>
            <a:pPr marL="0" indent="0">
              <a:buNone/>
            </a:pPr>
            <a:r>
              <a:rPr lang="en-IN" sz="2000" dirty="0"/>
              <a:t>                                         Southern countries                                      </a:t>
            </a:r>
          </a:p>
          <a:p>
            <a:pPr marL="0" indent="0">
              <a:buNone/>
            </a:pPr>
            <a:r>
              <a:rPr lang="en-IN" sz="2000" dirty="0"/>
              <a:t>                                         Eastern Countries</a:t>
            </a:r>
          </a:p>
        </p:txBody>
      </p:sp>
      <p:graphicFrame>
        <p:nvGraphicFramePr>
          <p:cNvPr id="4" name="Table 3">
            <a:extLst>
              <a:ext uri="{FF2B5EF4-FFF2-40B4-BE49-F238E27FC236}">
                <a16:creationId xmlns:a16="http://schemas.microsoft.com/office/drawing/2014/main" id="{C1E4A42C-4F70-4BE8-9FC4-1B5611E9D193}"/>
              </a:ext>
            </a:extLst>
          </p:cNvPr>
          <p:cNvGraphicFramePr>
            <a:graphicFrameLocks noGrp="1"/>
          </p:cNvGraphicFramePr>
          <p:nvPr>
            <p:extLst>
              <p:ext uri="{D42A27DB-BD31-4B8C-83A1-F6EECF244321}">
                <p14:modId xmlns:p14="http://schemas.microsoft.com/office/powerpoint/2010/main" val="2982771071"/>
              </p:ext>
            </p:extLst>
          </p:nvPr>
        </p:nvGraphicFramePr>
        <p:xfrm>
          <a:off x="6267633" y="2711523"/>
          <a:ext cx="2068498" cy="1254272"/>
        </p:xfrm>
        <a:graphic>
          <a:graphicData uri="http://schemas.openxmlformats.org/drawingml/2006/table">
            <a:tbl>
              <a:tblPr firstRow="1" bandRow="1">
                <a:tableStyleId>{5940675A-B579-460E-94D1-54222C63F5DA}</a:tableStyleId>
              </a:tblPr>
              <a:tblGrid>
                <a:gridCol w="1034249">
                  <a:extLst>
                    <a:ext uri="{9D8B030D-6E8A-4147-A177-3AD203B41FA5}">
                      <a16:colId xmlns:a16="http://schemas.microsoft.com/office/drawing/2014/main" val="2844488787"/>
                    </a:ext>
                  </a:extLst>
                </a:gridCol>
                <a:gridCol w="1034249">
                  <a:extLst>
                    <a:ext uri="{9D8B030D-6E8A-4147-A177-3AD203B41FA5}">
                      <a16:colId xmlns:a16="http://schemas.microsoft.com/office/drawing/2014/main" val="455929542"/>
                    </a:ext>
                  </a:extLst>
                </a:gridCol>
              </a:tblGrid>
              <a:tr h="419772">
                <a:tc>
                  <a:txBody>
                    <a:bodyPr/>
                    <a:lstStyle/>
                    <a:p>
                      <a:r>
                        <a:rPr lang="en-US" dirty="0"/>
                        <a:t>-48,4%</a:t>
                      </a:r>
                      <a:endParaRPr lang="en-IN" dirty="0"/>
                    </a:p>
                  </a:txBody>
                  <a:tcPr/>
                </a:tc>
                <a:tc>
                  <a:txBody>
                    <a:bodyPr/>
                    <a:lstStyle/>
                    <a:p>
                      <a:r>
                        <a:rPr lang="en-US" dirty="0"/>
                        <a:t>-50,0%</a:t>
                      </a:r>
                      <a:endParaRPr lang="en-IN" dirty="0"/>
                    </a:p>
                  </a:txBody>
                  <a:tcPr/>
                </a:tc>
                <a:extLst>
                  <a:ext uri="{0D108BD9-81ED-4DB2-BD59-A6C34878D82A}">
                    <a16:rowId xmlns:a16="http://schemas.microsoft.com/office/drawing/2014/main" val="238459740"/>
                  </a:ext>
                </a:extLst>
              </a:tr>
              <a:tr h="417250">
                <a:tc>
                  <a:txBody>
                    <a:bodyPr/>
                    <a:lstStyle/>
                    <a:p>
                      <a:r>
                        <a:rPr lang="en-US" dirty="0"/>
                        <a:t>-47,7%</a:t>
                      </a:r>
                      <a:endParaRPr lang="en-IN" dirty="0"/>
                    </a:p>
                  </a:txBody>
                  <a:tcPr/>
                </a:tc>
                <a:tc>
                  <a:txBody>
                    <a:bodyPr/>
                    <a:lstStyle/>
                    <a:p>
                      <a:r>
                        <a:rPr lang="en-US" dirty="0"/>
                        <a:t>-42,4%</a:t>
                      </a:r>
                      <a:endParaRPr lang="en-IN" dirty="0"/>
                    </a:p>
                  </a:txBody>
                  <a:tcPr/>
                </a:tc>
                <a:extLst>
                  <a:ext uri="{0D108BD9-81ED-4DB2-BD59-A6C34878D82A}">
                    <a16:rowId xmlns:a16="http://schemas.microsoft.com/office/drawing/2014/main" val="4221055475"/>
                  </a:ext>
                </a:extLst>
              </a:tr>
              <a:tr h="417250">
                <a:tc>
                  <a:txBody>
                    <a:bodyPr/>
                    <a:lstStyle/>
                    <a:p>
                      <a:r>
                        <a:rPr lang="en-US" dirty="0"/>
                        <a:t>-22,6%</a:t>
                      </a:r>
                      <a:endParaRPr lang="en-IN" dirty="0"/>
                    </a:p>
                  </a:txBody>
                  <a:tcPr/>
                </a:tc>
                <a:tc>
                  <a:txBody>
                    <a:bodyPr/>
                    <a:lstStyle/>
                    <a:p>
                      <a:r>
                        <a:rPr lang="en-US" dirty="0"/>
                        <a:t>-24,3%</a:t>
                      </a:r>
                      <a:endParaRPr lang="en-IN" dirty="0"/>
                    </a:p>
                  </a:txBody>
                  <a:tcPr/>
                </a:tc>
                <a:extLst>
                  <a:ext uri="{0D108BD9-81ED-4DB2-BD59-A6C34878D82A}">
                    <a16:rowId xmlns:a16="http://schemas.microsoft.com/office/drawing/2014/main" val="3253173988"/>
                  </a:ext>
                </a:extLst>
              </a:tr>
            </a:tbl>
          </a:graphicData>
        </a:graphic>
      </p:graphicFrame>
      <p:pic>
        <p:nvPicPr>
          <p:cNvPr id="5" name="Picture 4">
            <a:extLst>
              <a:ext uri="{FF2B5EF4-FFF2-40B4-BE49-F238E27FC236}">
                <a16:creationId xmlns:a16="http://schemas.microsoft.com/office/drawing/2014/main" id="{484343F4-E215-47E3-BD7C-0C6F46E14152}"/>
              </a:ext>
            </a:extLst>
          </p:cNvPr>
          <p:cNvPicPr/>
          <p:nvPr/>
        </p:nvPicPr>
        <p:blipFill>
          <a:blip r:embed="rId2"/>
          <a:srcRect/>
          <a:stretch>
            <a:fillRect/>
          </a:stretch>
        </p:blipFill>
        <p:spPr bwMode="auto">
          <a:xfrm>
            <a:off x="1511004" y="3965795"/>
            <a:ext cx="8014735" cy="2768545"/>
          </a:xfrm>
          <a:prstGeom prst="rect">
            <a:avLst/>
          </a:prstGeom>
          <a:noFill/>
        </p:spPr>
      </p:pic>
    </p:spTree>
    <p:extLst>
      <p:ext uri="{BB962C8B-B14F-4D97-AF65-F5344CB8AC3E}">
        <p14:creationId xmlns:p14="http://schemas.microsoft.com/office/powerpoint/2010/main" val="38611587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72FE1A-1F29-4331-922C-FEB785DE67CE}"/>
              </a:ext>
            </a:extLst>
          </p:cNvPr>
          <p:cNvSpPr>
            <a:spLocks noGrp="1"/>
          </p:cNvSpPr>
          <p:nvPr>
            <p:ph type="title"/>
          </p:nvPr>
        </p:nvSpPr>
        <p:spPr>
          <a:xfrm>
            <a:off x="161925" y="9525"/>
            <a:ext cx="10515600" cy="1325563"/>
          </a:xfrm>
        </p:spPr>
        <p:txBody>
          <a:bodyPr>
            <a:normAutofit/>
          </a:bodyPr>
          <a:lstStyle/>
          <a:p>
            <a:r>
              <a:rPr lang="en-US" sz="3600" b="1" dirty="0"/>
              <a:t> </a:t>
            </a:r>
            <a:r>
              <a:rPr lang="en-US" sz="3600" b="1" u="sng" dirty="0"/>
              <a:t>Different road safety problems in different countries</a:t>
            </a:r>
            <a:endParaRPr lang="en-IN" sz="3600" b="1" u="sng" dirty="0"/>
          </a:p>
        </p:txBody>
      </p:sp>
      <p:pic>
        <p:nvPicPr>
          <p:cNvPr id="4" name="Content Placeholder 3">
            <a:extLst>
              <a:ext uri="{FF2B5EF4-FFF2-40B4-BE49-F238E27FC236}">
                <a16:creationId xmlns:a16="http://schemas.microsoft.com/office/drawing/2014/main" id="{665FE202-DF59-4B72-8CFA-D5C8AB9D942F}"/>
              </a:ext>
            </a:extLst>
          </p:cNvPr>
          <p:cNvPicPr>
            <a:picLocks noGrp="1"/>
          </p:cNvPicPr>
          <p:nvPr>
            <p:ph idx="1"/>
          </p:nvPr>
        </p:nvPicPr>
        <p:blipFill>
          <a:blip r:embed="rId2"/>
          <a:stretch>
            <a:fillRect/>
          </a:stretch>
        </p:blipFill>
        <p:spPr bwMode="auto">
          <a:xfrm>
            <a:off x="7994756" y="1829811"/>
            <a:ext cx="3236013" cy="4351338"/>
          </a:xfrm>
          <a:prstGeom prst="rect">
            <a:avLst/>
          </a:prstGeom>
          <a:noFill/>
        </p:spPr>
      </p:pic>
      <p:sp>
        <p:nvSpPr>
          <p:cNvPr id="5" name="Rectangle 4">
            <a:extLst>
              <a:ext uri="{FF2B5EF4-FFF2-40B4-BE49-F238E27FC236}">
                <a16:creationId xmlns:a16="http://schemas.microsoft.com/office/drawing/2014/main" id="{9286C149-B280-4E7E-895A-7687CFEDE047}"/>
              </a:ext>
            </a:extLst>
          </p:cNvPr>
          <p:cNvSpPr/>
          <p:nvPr/>
        </p:nvSpPr>
        <p:spPr>
          <a:xfrm>
            <a:off x="524815" y="1037320"/>
            <a:ext cx="7234267" cy="523220"/>
          </a:xfrm>
          <a:prstGeom prst="rect">
            <a:avLst/>
          </a:prstGeom>
        </p:spPr>
        <p:txBody>
          <a:bodyPr wrap="square">
            <a:spAutoFit/>
          </a:bodyPr>
          <a:lstStyle/>
          <a:p>
            <a:pPr>
              <a:lnSpc>
                <a:spcPts val="1235"/>
              </a:lnSpc>
              <a:spcAft>
                <a:spcPts val="0"/>
              </a:spcAft>
            </a:pPr>
            <a:r>
              <a:rPr lang="en-IN" sz="800" dirty="0">
                <a:effectLst/>
                <a:latin typeface="Times New Roman" panose="02020603050405020304" pitchFamily="18" charset="0"/>
                <a:ea typeface="Times New Roman" panose="02020603050405020304" pitchFamily="18" charset="0"/>
              </a:rPr>
              <a:t> </a:t>
            </a:r>
            <a:endParaRPr lang="en-IN" sz="1000" dirty="0">
              <a:effectLst/>
              <a:latin typeface="Times New Roman" panose="02020603050405020304" pitchFamily="18" charset="0"/>
              <a:ea typeface="Times New Roman" panose="02020603050405020304" pitchFamily="18" charset="0"/>
            </a:endParaRPr>
          </a:p>
          <a:p>
            <a:pPr>
              <a:spcAft>
                <a:spcPts val="0"/>
              </a:spcAft>
            </a:pPr>
            <a:r>
              <a:rPr lang="en-IN" dirty="0">
                <a:latin typeface="Arial" panose="020B0604020202020204" pitchFamily="34" charset="0"/>
                <a:ea typeface="Arial" panose="020B0604020202020204" pitchFamily="34" charset="0"/>
              </a:rPr>
              <a:t>Road Fatalities 2010 (source: CARE)</a:t>
            </a:r>
            <a:endParaRPr lang="en-IN" sz="1000" dirty="0">
              <a:effectLst/>
              <a:latin typeface="Times New Roman" panose="02020603050405020304" pitchFamily="18" charset="0"/>
              <a:ea typeface="Times New Roman" panose="02020603050405020304" pitchFamily="18" charset="0"/>
            </a:endParaRPr>
          </a:p>
        </p:txBody>
      </p:sp>
      <p:graphicFrame>
        <p:nvGraphicFramePr>
          <p:cNvPr id="7" name="Table 6">
            <a:extLst>
              <a:ext uri="{FF2B5EF4-FFF2-40B4-BE49-F238E27FC236}">
                <a16:creationId xmlns:a16="http://schemas.microsoft.com/office/drawing/2014/main" id="{A90BFCAA-2869-4C3F-AFD4-6D562896C70C}"/>
              </a:ext>
            </a:extLst>
          </p:cNvPr>
          <p:cNvGraphicFramePr>
            <a:graphicFrameLocks noGrp="1"/>
          </p:cNvGraphicFramePr>
          <p:nvPr>
            <p:extLst>
              <p:ext uri="{D42A27DB-BD31-4B8C-83A1-F6EECF244321}">
                <p14:modId xmlns:p14="http://schemas.microsoft.com/office/powerpoint/2010/main" val="2638000468"/>
              </p:ext>
            </p:extLst>
          </p:nvPr>
        </p:nvGraphicFramePr>
        <p:xfrm>
          <a:off x="4182194" y="1801463"/>
          <a:ext cx="2857207" cy="1287780"/>
        </p:xfrm>
        <a:graphic>
          <a:graphicData uri="http://schemas.openxmlformats.org/drawingml/2006/table">
            <a:tbl>
              <a:tblPr firstRow="1" firstCol="1" bandRow="1">
                <a:tableStyleId>{5940675A-B579-460E-94D1-54222C63F5DA}</a:tableStyleId>
              </a:tblPr>
              <a:tblGrid>
                <a:gridCol w="1038979">
                  <a:extLst>
                    <a:ext uri="{9D8B030D-6E8A-4147-A177-3AD203B41FA5}">
                      <a16:colId xmlns:a16="http://schemas.microsoft.com/office/drawing/2014/main" val="1581026534"/>
                    </a:ext>
                  </a:extLst>
                </a:gridCol>
                <a:gridCol w="968778">
                  <a:extLst>
                    <a:ext uri="{9D8B030D-6E8A-4147-A177-3AD203B41FA5}">
                      <a16:colId xmlns:a16="http://schemas.microsoft.com/office/drawing/2014/main" val="2487361370"/>
                    </a:ext>
                  </a:extLst>
                </a:gridCol>
                <a:gridCol w="821369">
                  <a:extLst>
                    <a:ext uri="{9D8B030D-6E8A-4147-A177-3AD203B41FA5}">
                      <a16:colId xmlns:a16="http://schemas.microsoft.com/office/drawing/2014/main" val="1509444921"/>
                    </a:ext>
                  </a:extLst>
                </a:gridCol>
                <a:gridCol w="28081">
                  <a:extLst>
                    <a:ext uri="{9D8B030D-6E8A-4147-A177-3AD203B41FA5}">
                      <a16:colId xmlns:a16="http://schemas.microsoft.com/office/drawing/2014/main" val="1746993653"/>
                    </a:ext>
                  </a:extLst>
                </a:gridCol>
              </a:tblGrid>
              <a:tr h="302738">
                <a:tc>
                  <a:txBody>
                    <a:bodyPr/>
                    <a:lstStyle/>
                    <a:p>
                      <a:pPr marL="88900">
                        <a:spcAft>
                          <a:spcPts val="0"/>
                        </a:spcAft>
                      </a:pPr>
                      <a:r>
                        <a:rPr lang="en-IN" sz="2200">
                          <a:effectLst/>
                        </a:rPr>
                        <a:t>Urban</a:t>
                      </a:r>
                      <a:endParaRPr lang="en-IN" sz="1100">
                        <a:effectLst/>
                        <a:latin typeface="Times New Roman" panose="02020603050405020304" pitchFamily="18" charset="0"/>
                        <a:ea typeface="Times New Roman" panose="02020603050405020304" pitchFamily="18" charset="0"/>
                      </a:endParaRPr>
                    </a:p>
                  </a:txBody>
                  <a:tcPr marL="0" marR="0" marT="0" marB="0" anchor="b"/>
                </a:tc>
                <a:tc>
                  <a:txBody>
                    <a:bodyPr/>
                    <a:lstStyle/>
                    <a:p>
                      <a:pPr marL="127000">
                        <a:spcAft>
                          <a:spcPts val="0"/>
                        </a:spcAft>
                      </a:pPr>
                      <a:r>
                        <a:rPr lang="en-IN" sz="2200">
                          <a:effectLst/>
                        </a:rPr>
                        <a:t>Total</a:t>
                      </a:r>
                      <a:endParaRPr lang="en-IN" sz="1100">
                        <a:effectLst/>
                        <a:latin typeface="Times New Roman" panose="02020603050405020304" pitchFamily="18" charset="0"/>
                        <a:ea typeface="Times New Roman" panose="02020603050405020304" pitchFamily="18" charset="0"/>
                      </a:endParaRPr>
                    </a:p>
                  </a:txBody>
                  <a:tcPr marL="0" marR="0" marT="0" marB="0" anchor="b"/>
                </a:tc>
                <a:tc>
                  <a:txBody>
                    <a:bodyPr/>
                    <a:lstStyle/>
                    <a:p>
                      <a:pPr marR="101600" algn="r">
                        <a:spcAft>
                          <a:spcPts val="0"/>
                        </a:spcAft>
                      </a:pPr>
                      <a:r>
                        <a:rPr lang="en-IN" sz="2200">
                          <a:effectLst/>
                        </a:rPr>
                        <a:t>%</a:t>
                      </a:r>
                      <a:endParaRPr lang="en-IN" sz="1100">
                        <a:effectLst/>
                        <a:latin typeface="Times New Roman" panose="02020603050405020304" pitchFamily="18" charset="0"/>
                        <a:ea typeface="Times New Roman" panose="02020603050405020304" pitchFamily="18" charset="0"/>
                      </a:endParaRPr>
                    </a:p>
                  </a:txBody>
                  <a:tcPr marL="0" marR="0" marT="0" marB="0" anchor="b"/>
                </a:tc>
                <a:tc>
                  <a:txBody>
                    <a:bodyPr/>
                    <a:lstStyle/>
                    <a:p>
                      <a:pPr>
                        <a:spcAft>
                          <a:spcPts val="0"/>
                        </a:spcAft>
                      </a:pPr>
                      <a:r>
                        <a:rPr lang="en-IN" sz="1100">
                          <a:effectLst/>
                        </a:rPr>
                        <a:t> </a:t>
                      </a:r>
                      <a:endParaRPr lang="en-IN" sz="1100">
                        <a:effectLst/>
                        <a:latin typeface="Times New Roman" panose="02020603050405020304" pitchFamily="18" charset="0"/>
                        <a:ea typeface="Times New Roman" panose="02020603050405020304" pitchFamily="18" charset="0"/>
                      </a:endParaRPr>
                    </a:p>
                  </a:txBody>
                  <a:tcPr marL="0" marR="0" marT="0" marB="0" anchor="b"/>
                </a:tc>
                <a:extLst>
                  <a:ext uri="{0D108BD9-81ED-4DB2-BD59-A6C34878D82A}">
                    <a16:rowId xmlns:a16="http://schemas.microsoft.com/office/drawing/2014/main" val="779223561"/>
                  </a:ext>
                </a:extLst>
              </a:tr>
              <a:tr h="286683">
                <a:tc>
                  <a:txBody>
                    <a:bodyPr/>
                    <a:lstStyle/>
                    <a:p>
                      <a:pPr algn="r">
                        <a:lnSpc>
                          <a:spcPts val="2490"/>
                        </a:lnSpc>
                        <a:spcAft>
                          <a:spcPts val="0"/>
                        </a:spcAft>
                      </a:pPr>
                      <a:r>
                        <a:rPr lang="en-IN" sz="2200">
                          <a:effectLst/>
                        </a:rPr>
                        <a:t>848</a:t>
                      </a:r>
                      <a:endParaRPr lang="en-IN" sz="1100">
                        <a:effectLst/>
                        <a:latin typeface="Times New Roman" panose="02020603050405020304" pitchFamily="18" charset="0"/>
                        <a:ea typeface="Times New Roman" panose="02020603050405020304" pitchFamily="18" charset="0"/>
                      </a:endParaRPr>
                    </a:p>
                  </a:txBody>
                  <a:tcPr marL="0" marR="0" marT="0" marB="0" anchor="b"/>
                </a:tc>
                <a:tc>
                  <a:txBody>
                    <a:bodyPr/>
                    <a:lstStyle/>
                    <a:p>
                      <a:pPr marL="114300">
                        <a:lnSpc>
                          <a:spcPts val="2490"/>
                        </a:lnSpc>
                        <a:spcAft>
                          <a:spcPts val="0"/>
                        </a:spcAft>
                      </a:pPr>
                      <a:r>
                        <a:rPr lang="en-IN" sz="2200">
                          <a:effectLst/>
                        </a:rPr>
                        <a:t>3.776</a:t>
                      </a:r>
                      <a:endParaRPr lang="en-IN" sz="1100">
                        <a:effectLst/>
                        <a:latin typeface="Times New Roman" panose="02020603050405020304" pitchFamily="18" charset="0"/>
                        <a:ea typeface="Times New Roman" panose="02020603050405020304" pitchFamily="18" charset="0"/>
                      </a:endParaRPr>
                    </a:p>
                  </a:txBody>
                  <a:tcPr marL="0" marR="0" marT="0" marB="0" anchor="b"/>
                </a:tc>
                <a:tc>
                  <a:txBody>
                    <a:bodyPr/>
                    <a:lstStyle/>
                    <a:p>
                      <a:pPr algn="r">
                        <a:lnSpc>
                          <a:spcPts val="2490"/>
                        </a:lnSpc>
                        <a:spcAft>
                          <a:spcPts val="0"/>
                        </a:spcAft>
                      </a:pPr>
                      <a:r>
                        <a:rPr lang="en-IN" sz="2200">
                          <a:effectLst/>
                        </a:rPr>
                        <a:t>22%</a:t>
                      </a:r>
                      <a:endParaRPr lang="en-IN" sz="1100">
                        <a:effectLst/>
                        <a:latin typeface="Times New Roman" panose="02020603050405020304" pitchFamily="18" charset="0"/>
                        <a:ea typeface="Times New Roman" panose="02020603050405020304" pitchFamily="18" charset="0"/>
                      </a:endParaRPr>
                    </a:p>
                  </a:txBody>
                  <a:tcPr marL="0" marR="0" marT="0" marB="0" anchor="b"/>
                </a:tc>
                <a:tc>
                  <a:txBody>
                    <a:bodyPr/>
                    <a:lstStyle/>
                    <a:p>
                      <a:pPr>
                        <a:spcAft>
                          <a:spcPts val="0"/>
                        </a:spcAft>
                      </a:pPr>
                      <a:r>
                        <a:rPr lang="en-IN" sz="1100">
                          <a:effectLst/>
                        </a:rPr>
                        <a:t> </a:t>
                      </a:r>
                      <a:endParaRPr lang="en-IN" sz="1100" dirty="0">
                        <a:effectLst/>
                        <a:latin typeface="Times New Roman" panose="02020603050405020304" pitchFamily="18" charset="0"/>
                        <a:ea typeface="Times New Roman" panose="02020603050405020304" pitchFamily="18" charset="0"/>
                      </a:endParaRPr>
                    </a:p>
                  </a:txBody>
                  <a:tcPr marL="0" marR="0" marT="0" marB="0" anchor="b"/>
                </a:tc>
                <a:extLst>
                  <a:ext uri="{0D108BD9-81ED-4DB2-BD59-A6C34878D82A}">
                    <a16:rowId xmlns:a16="http://schemas.microsoft.com/office/drawing/2014/main" val="3301187138"/>
                  </a:ext>
                </a:extLst>
              </a:tr>
              <a:tr h="286683">
                <a:tc>
                  <a:txBody>
                    <a:bodyPr/>
                    <a:lstStyle/>
                    <a:p>
                      <a:pPr algn="r">
                        <a:lnSpc>
                          <a:spcPts val="2490"/>
                        </a:lnSpc>
                        <a:spcAft>
                          <a:spcPts val="0"/>
                        </a:spcAft>
                      </a:pPr>
                      <a:r>
                        <a:rPr lang="en-IN" sz="2200" dirty="0">
                          <a:effectLst/>
                        </a:rPr>
                        <a:t>1.091</a:t>
                      </a:r>
                      <a:endParaRPr lang="en-IN" sz="1100" dirty="0">
                        <a:effectLst/>
                        <a:latin typeface="Times New Roman" panose="02020603050405020304" pitchFamily="18" charset="0"/>
                        <a:ea typeface="Times New Roman" panose="02020603050405020304" pitchFamily="18" charset="0"/>
                      </a:endParaRPr>
                    </a:p>
                  </a:txBody>
                  <a:tcPr marL="0" marR="0" marT="0" marB="0" anchor="b"/>
                </a:tc>
                <a:tc>
                  <a:txBody>
                    <a:bodyPr/>
                    <a:lstStyle/>
                    <a:p>
                      <a:pPr marL="114300">
                        <a:lnSpc>
                          <a:spcPts val="2490"/>
                        </a:lnSpc>
                        <a:spcAft>
                          <a:spcPts val="0"/>
                        </a:spcAft>
                      </a:pPr>
                      <a:r>
                        <a:rPr lang="en-IN" sz="2200" dirty="0">
                          <a:effectLst/>
                        </a:rPr>
                        <a:t>3.399</a:t>
                      </a:r>
                      <a:endParaRPr lang="en-IN" sz="1100" dirty="0">
                        <a:effectLst/>
                        <a:latin typeface="Times New Roman" panose="02020603050405020304" pitchFamily="18" charset="0"/>
                        <a:ea typeface="Times New Roman" panose="02020603050405020304" pitchFamily="18" charset="0"/>
                      </a:endParaRPr>
                    </a:p>
                  </a:txBody>
                  <a:tcPr marL="0" marR="0" marT="0" marB="0" anchor="b"/>
                </a:tc>
                <a:tc>
                  <a:txBody>
                    <a:bodyPr/>
                    <a:lstStyle/>
                    <a:p>
                      <a:pPr algn="r">
                        <a:lnSpc>
                          <a:spcPts val="2490"/>
                        </a:lnSpc>
                        <a:spcAft>
                          <a:spcPts val="0"/>
                        </a:spcAft>
                      </a:pPr>
                      <a:r>
                        <a:rPr lang="en-IN" sz="2200">
                          <a:effectLst/>
                        </a:rPr>
                        <a:t>32%</a:t>
                      </a:r>
                      <a:endParaRPr lang="en-IN" sz="1100">
                        <a:effectLst/>
                        <a:latin typeface="Times New Roman" panose="02020603050405020304" pitchFamily="18" charset="0"/>
                        <a:ea typeface="Times New Roman" panose="02020603050405020304" pitchFamily="18" charset="0"/>
                      </a:endParaRPr>
                    </a:p>
                  </a:txBody>
                  <a:tcPr marL="0" marR="0" marT="0" marB="0" anchor="b"/>
                </a:tc>
                <a:tc>
                  <a:txBody>
                    <a:bodyPr/>
                    <a:lstStyle/>
                    <a:p>
                      <a:pPr>
                        <a:spcAft>
                          <a:spcPts val="0"/>
                        </a:spcAft>
                      </a:pPr>
                      <a:r>
                        <a:rPr lang="en-IN" sz="1100">
                          <a:effectLst/>
                        </a:rPr>
                        <a:t> </a:t>
                      </a:r>
                      <a:endParaRPr lang="en-IN" sz="1100">
                        <a:effectLst/>
                        <a:latin typeface="Times New Roman" panose="02020603050405020304" pitchFamily="18" charset="0"/>
                        <a:ea typeface="Times New Roman" panose="02020603050405020304" pitchFamily="18" charset="0"/>
                      </a:endParaRPr>
                    </a:p>
                  </a:txBody>
                  <a:tcPr marL="0" marR="0" marT="0" marB="0" anchor="b"/>
                </a:tc>
                <a:extLst>
                  <a:ext uri="{0D108BD9-81ED-4DB2-BD59-A6C34878D82A}">
                    <a16:rowId xmlns:a16="http://schemas.microsoft.com/office/drawing/2014/main" val="3621963859"/>
                  </a:ext>
                </a:extLst>
              </a:tr>
              <a:tr h="286683">
                <a:tc>
                  <a:txBody>
                    <a:bodyPr/>
                    <a:lstStyle/>
                    <a:p>
                      <a:pPr algn="r">
                        <a:lnSpc>
                          <a:spcPts val="2490"/>
                        </a:lnSpc>
                        <a:spcAft>
                          <a:spcPts val="0"/>
                        </a:spcAft>
                      </a:pPr>
                      <a:r>
                        <a:rPr lang="en-IN" sz="2200" dirty="0">
                          <a:effectLst/>
                        </a:rPr>
                        <a:t>434</a:t>
                      </a:r>
                      <a:endParaRPr lang="en-IN" sz="1100" dirty="0">
                        <a:effectLst/>
                        <a:latin typeface="Times New Roman" panose="02020603050405020304" pitchFamily="18" charset="0"/>
                        <a:ea typeface="Times New Roman" panose="02020603050405020304" pitchFamily="18" charset="0"/>
                      </a:endParaRPr>
                    </a:p>
                  </a:txBody>
                  <a:tcPr marL="0" marR="0" marT="0" marB="0" anchor="b"/>
                </a:tc>
                <a:tc>
                  <a:txBody>
                    <a:bodyPr/>
                    <a:lstStyle/>
                    <a:p>
                      <a:pPr marL="114300">
                        <a:lnSpc>
                          <a:spcPts val="2490"/>
                        </a:lnSpc>
                        <a:spcAft>
                          <a:spcPts val="0"/>
                        </a:spcAft>
                      </a:pPr>
                      <a:r>
                        <a:rPr lang="en-IN" sz="2200">
                          <a:effectLst/>
                        </a:rPr>
                        <a:t>4.183</a:t>
                      </a:r>
                      <a:endParaRPr lang="en-IN" sz="1100">
                        <a:effectLst/>
                        <a:latin typeface="Times New Roman" panose="02020603050405020304" pitchFamily="18" charset="0"/>
                        <a:ea typeface="Times New Roman" panose="02020603050405020304" pitchFamily="18" charset="0"/>
                      </a:endParaRPr>
                    </a:p>
                  </a:txBody>
                  <a:tcPr marL="0" marR="0" marT="0" marB="0" anchor="b"/>
                </a:tc>
                <a:tc>
                  <a:txBody>
                    <a:bodyPr/>
                    <a:lstStyle/>
                    <a:p>
                      <a:pPr algn="r">
                        <a:lnSpc>
                          <a:spcPts val="2490"/>
                        </a:lnSpc>
                        <a:spcAft>
                          <a:spcPts val="0"/>
                        </a:spcAft>
                      </a:pPr>
                      <a:r>
                        <a:rPr lang="en-IN" sz="2200">
                          <a:effectLst/>
                        </a:rPr>
                        <a:t>10%</a:t>
                      </a:r>
                      <a:endParaRPr lang="en-IN" sz="1100">
                        <a:effectLst/>
                        <a:latin typeface="Times New Roman" panose="02020603050405020304" pitchFamily="18" charset="0"/>
                        <a:ea typeface="Times New Roman" panose="02020603050405020304" pitchFamily="18" charset="0"/>
                      </a:endParaRPr>
                    </a:p>
                  </a:txBody>
                  <a:tcPr marL="0" marR="0" marT="0" marB="0" anchor="b"/>
                </a:tc>
                <a:tc>
                  <a:txBody>
                    <a:bodyPr/>
                    <a:lstStyle/>
                    <a:p>
                      <a:pPr>
                        <a:spcAft>
                          <a:spcPts val="0"/>
                        </a:spcAft>
                      </a:pPr>
                      <a:r>
                        <a:rPr lang="en-IN" sz="1100" dirty="0">
                          <a:effectLst/>
                        </a:rPr>
                        <a:t> </a:t>
                      </a:r>
                      <a:endParaRPr lang="en-IN" sz="1100" dirty="0">
                        <a:effectLst/>
                        <a:latin typeface="Times New Roman" panose="02020603050405020304" pitchFamily="18" charset="0"/>
                        <a:ea typeface="Times New Roman" panose="02020603050405020304" pitchFamily="18" charset="0"/>
                      </a:endParaRPr>
                    </a:p>
                  </a:txBody>
                  <a:tcPr marL="0" marR="0" marT="0" marB="0" anchor="b"/>
                </a:tc>
                <a:extLst>
                  <a:ext uri="{0D108BD9-81ED-4DB2-BD59-A6C34878D82A}">
                    <a16:rowId xmlns:a16="http://schemas.microsoft.com/office/drawing/2014/main" val="3466590644"/>
                  </a:ext>
                </a:extLst>
              </a:tr>
            </a:tbl>
          </a:graphicData>
        </a:graphic>
      </p:graphicFrame>
      <p:graphicFrame>
        <p:nvGraphicFramePr>
          <p:cNvPr id="8" name="Table 7">
            <a:extLst>
              <a:ext uri="{FF2B5EF4-FFF2-40B4-BE49-F238E27FC236}">
                <a16:creationId xmlns:a16="http://schemas.microsoft.com/office/drawing/2014/main" id="{E18D6BDB-E9A4-4D02-89A8-B194F5063C78}"/>
              </a:ext>
            </a:extLst>
          </p:cNvPr>
          <p:cNvGraphicFramePr>
            <a:graphicFrameLocks noGrp="1"/>
          </p:cNvGraphicFramePr>
          <p:nvPr>
            <p:extLst>
              <p:ext uri="{D42A27DB-BD31-4B8C-83A1-F6EECF244321}">
                <p14:modId xmlns:p14="http://schemas.microsoft.com/office/powerpoint/2010/main" val="2276079384"/>
              </p:ext>
            </p:extLst>
          </p:nvPr>
        </p:nvGraphicFramePr>
        <p:xfrm>
          <a:off x="824688" y="2148243"/>
          <a:ext cx="2857209" cy="952500"/>
        </p:xfrm>
        <a:graphic>
          <a:graphicData uri="http://schemas.openxmlformats.org/drawingml/2006/table">
            <a:tbl>
              <a:tblPr firstRow="1" firstCol="1" bandRow="1">
                <a:tableStyleId>{5940675A-B579-460E-94D1-54222C63F5DA}</a:tableStyleId>
              </a:tblPr>
              <a:tblGrid>
                <a:gridCol w="2857209">
                  <a:extLst>
                    <a:ext uri="{9D8B030D-6E8A-4147-A177-3AD203B41FA5}">
                      <a16:colId xmlns:a16="http://schemas.microsoft.com/office/drawing/2014/main" val="3378251636"/>
                    </a:ext>
                  </a:extLst>
                </a:gridCol>
              </a:tblGrid>
              <a:tr h="286912">
                <a:tc>
                  <a:txBody>
                    <a:bodyPr/>
                    <a:lstStyle/>
                    <a:p>
                      <a:pPr>
                        <a:lnSpc>
                          <a:spcPts val="2490"/>
                        </a:lnSpc>
                        <a:spcAft>
                          <a:spcPts val="0"/>
                        </a:spcAft>
                      </a:pPr>
                      <a:r>
                        <a:rPr lang="en-IN" sz="2200" dirty="0">
                          <a:effectLst/>
                        </a:rPr>
                        <a:t>North-Western countries</a:t>
                      </a:r>
                      <a:endParaRPr lang="en-IN" sz="1100" dirty="0">
                        <a:effectLst/>
                        <a:latin typeface="Times New Roman" panose="02020603050405020304" pitchFamily="18" charset="0"/>
                        <a:ea typeface="Times New Roman" panose="02020603050405020304" pitchFamily="18" charset="0"/>
                      </a:endParaRPr>
                    </a:p>
                  </a:txBody>
                  <a:tcPr marL="0" marR="0" marT="0" marB="0" anchor="b"/>
                </a:tc>
                <a:extLst>
                  <a:ext uri="{0D108BD9-81ED-4DB2-BD59-A6C34878D82A}">
                    <a16:rowId xmlns:a16="http://schemas.microsoft.com/office/drawing/2014/main" val="1356219223"/>
                  </a:ext>
                </a:extLst>
              </a:tr>
              <a:tr h="286912">
                <a:tc>
                  <a:txBody>
                    <a:bodyPr/>
                    <a:lstStyle/>
                    <a:p>
                      <a:pPr>
                        <a:lnSpc>
                          <a:spcPts val="2490"/>
                        </a:lnSpc>
                        <a:spcAft>
                          <a:spcPts val="0"/>
                        </a:spcAft>
                      </a:pPr>
                      <a:r>
                        <a:rPr lang="en-IN" sz="2200">
                          <a:effectLst/>
                        </a:rPr>
                        <a:t>Southern countries</a:t>
                      </a:r>
                      <a:endParaRPr lang="en-IN" sz="1100">
                        <a:effectLst/>
                        <a:latin typeface="Times New Roman" panose="02020603050405020304" pitchFamily="18" charset="0"/>
                        <a:ea typeface="Times New Roman" panose="02020603050405020304" pitchFamily="18" charset="0"/>
                      </a:endParaRPr>
                    </a:p>
                  </a:txBody>
                  <a:tcPr marL="0" marR="0" marT="0" marB="0" anchor="b"/>
                </a:tc>
                <a:extLst>
                  <a:ext uri="{0D108BD9-81ED-4DB2-BD59-A6C34878D82A}">
                    <a16:rowId xmlns:a16="http://schemas.microsoft.com/office/drawing/2014/main" val="3779177989"/>
                  </a:ext>
                </a:extLst>
              </a:tr>
              <a:tr h="286912">
                <a:tc>
                  <a:txBody>
                    <a:bodyPr/>
                    <a:lstStyle/>
                    <a:p>
                      <a:pPr>
                        <a:lnSpc>
                          <a:spcPts val="2490"/>
                        </a:lnSpc>
                        <a:spcAft>
                          <a:spcPts val="0"/>
                        </a:spcAft>
                      </a:pPr>
                      <a:r>
                        <a:rPr lang="en-IN" sz="2200" dirty="0">
                          <a:effectLst/>
                        </a:rPr>
                        <a:t>Eastern countries</a:t>
                      </a:r>
                      <a:endParaRPr lang="en-IN" sz="1100" dirty="0">
                        <a:effectLst/>
                        <a:latin typeface="Times New Roman" panose="02020603050405020304" pitchFamily="18" charset="0"/>
                        <a:ea typeface="Times New Roman" panose="02020603050405020304" pitchFamily="18" charset="0"/>
                      </a:endParaRPr>
                    </a:p>
                  </a:txBody>
                  <a:tcPr marL="0" marR="0" marT="0" marB="0" anchor="b"/>
                </a:tc>
                <a:extLst>
                  <a:ext uri="{0D108BD9-81ED-4DB2-BD59-A6C34878D82A}">
                    <a16:rowId xmlns:a16="http://schemas.microsoft.com/office/drawing/2014/main" val="1013281524"/>
                  </a:ext>
                </a:extLst>
              </a:tr>
            </a:tbl>
          </a:graphicData>
        </a:graphic>
      </p:graphicFrame>
      <p:sp>
        <p:nvSpPr>
          <p:cNvPr id="9" name="Rectangle 8">
            <a:extLst>
              <a:ext uri="{FF2B5EF4-FFF2-40B4-BE49-F238E27FC236}">
                <a16:creationId xmlns:a16="http://schemas.microsoft.com/office/drawing/2014/main" id="{B0D5CE27-804B-4CC1-9C50-F1E9AB3D92E7}"/>
              </a:ext>
            </a:extLst>
          </p:cNvPr>
          <p:cNvSpPr/>
          <p:nvPr/>
        </p:nvSpPr>
        <p:spPr>
          <a:xfrm>
            <a:off x="539308" y="1754339"/>
            <a:ext cx="2206245" cy="369332"/>
          </a:xfrm>
          <a:prstGeom prst="rect">
            <a:avLst/>
          </a:prstGeom>
        </p:spPr>
        <p:txBody>
          <a:bodyPr wrap="none">
            <a:spAutoFit/>
          </a:bodyPr>
          <a:lstStyle/>
          <a:p>
            <a:r>
              <a:rPr lang="en-IN" b="1" dirty="0"/>
              <a:t>Power Two Wheelers</a:t>
            </a:r>
          </a:p>
        </p:txBody>
      </p:sp>
      <p:graphicFrame>
        <p:nvGraphicFramePr>
          <p:cNvPr id="10" name="Table 9">
            <a:extLst>
              <a:ext uri="{FF2B5EF4-FFF2-40B4-BE49-F238E27FC236}">
                <a16:creationId xmlns:a16="http://schemas.microsoft.com/office/drawing/2014/main" id="{DC15A6A3-782A-4370-AF40-22D3452E32A3}"/>
              </a:ext>
            </a:extLst>
          </p:cNvPr>
          <p:cNvGraphicFramePr>
            <a:graphicFrameLocks noGrp="1"/>
          </p:cNvGraphicFramePr>
          <p:nvPr>
            <p:extLst>
              <p:ext uri="{D42A27DB-BD31-4B8C-83A1-F6EECF244321}">
                <p14:modId xmlns:p14="http://schemas.microsoft.com/office/powerpoint/2010/main" val="2923749709"/>
              </p:ext>
            </p:extLst>
          </p:nvPr>
        </p:nvGraphicFramePr>
        <p:xfrm>
          <a:off x="4182194" y="3357404"/>
          <a:ext cx="2857207" cy="1287780"/>
        </p:xfrm>
        <a:graphic>
          <a:graphicData uri="http://schemas.openxmlformats.org/drawingml/2006/table">
            <a:tbl>
              <a:tblPr firstRow="1" firstCol="1" bandRow="1">
                <a:tableStyleId>{5940675A-B579-460E-94D1-54222C63F5DA}</a:tableStyleId>
              </a:tblPr>
              <a:tblGrid>
                <a:gridCol w="1015539">
                  <a:extLst>
                    <a:ext uri="{9D8B030D-6E8A-4147-A177-3AD203B41FA5}">
                      <a16:colId xmlns:a16="http://schemas.microsoft.com/office/drawing/2014/main" val="3104495759"/>
                    </a:ext>
                  </a:extLst>
                </a:gridCol>
                <a:gridCol w="946922">
                  <a:extLst>
                    <a:ext uri="{9D8B030D-6E8A-4147-A177-3AD203B41FA5}">
                      <a16:colId xmlns:a16="http://schemas.microsoft.com/office/drawing/2014/main" val="1142494012"/>
                    </a:ext>
                  </a:extLst>
                </a:gridCol>
                <a:gridCol w="869346">
                  <a:extLst>
                    <a:ext uri="{9D8B030D-6E8A-4147-A177-3AD203B41FA5}">
                      <a16:colId xmlns:a16="http://schemas.microsoft.com/office/drawing/2014/main" val="3764792798"/>
                    </a:ext>
                  </a:extLst>
                </a:gridCol>
                <a:gridCol w="25400">
                  <a:extLst>
                    <a:ext uri="{9D8B030D-6E8A-4147-A177-3AD203B41FA5}">
                      <a16:colId xmlns:a16="http://schemas.microsoft.com/office/drawing/2014/main" val="5525139"/>
                    </a:ext>
                  </a:extLst>
                </a:gridCol>
              </a:tblGrid>
              <a:tr h="326390">
                <a:tc>
                  <a:txBody>
                    <a:bodyPr/>
                    <a:lstStyle/>
                    <a:p>
                      <a:pPr marL="88900">
                        <a:spcAft>
                          <a:spcPts val="0"/>
                        </a:spcAft>
                      </a:pPr>
                      <a:r>
                        <a:rPr lang="en-IN" sz="2200">
                          <a:effectLst/>
                        </a:rPr>
                        <a:t>Inside</a:t>
                      </a:r>
                      <a:endParaRPr lang="en-IN" sz="1100">
                        <a:effectLst/>
                        <a:latin typeface="Times New Roman" panose="02020603050405020304" pitchFamily="18" charset="0"/>
                        <a:ea typeface="Times New Roman" panose="02020603050405020304" pitchFamily="18" charset="0"/>
                      </a:endParaRPr>
                    </a:p>
                  </a:txBody>
                  <a:tcPr marL="0" marR="0" marT="0" marB="0" anchor="b"/>
                </a:tc>
                <a:tc>
                  <a:txBody>
                    <a:bodyPr/>
                    <a:lstStyle/>
                    <a:p>
                      <a:pPr marL="114300">
                        <a:spcAft>
                          <a:spcPts val="0"/>
                        </a:spcAft>
                      </a:pPr>
                      <a:r>
                        <a:rPr lang="en-IN" sz="2200">
                          <a:effectLst/>
                        </a:rPr>
                        <a:t>Total</a:t>
                      </a:r>
                      <a:endParaRPr lang="en-IN" sz="1100">
                        <a:effectLst/>
                        <a:latin typeface="Times New Roman" panose="02020603050405020304" pitchFamily="18" charset="0"/>
                        <a:ea typeface="Times New Roman" panose="02020603050405020304" pitchFamily="18" charset="0"/>
                      </a:endParaRPr>
                    </a:p>
                  </a:txBody>
                  <a:tcPr marL="0" marR="0" marT="0" marB="0" anchor="b"/>
                </a:tc>
                <a:tc>
                  <a:txBody>
                    <a:bodyPr/>
                    <a:lstStyle/>
                    <a:p>
                      <a:pPr marR="101600" algn="r">
                        <a:spcAft>
                          <a:spcPts val="0"/>
                        </a:spcAft>
                      </a:pPr>
                      <a:r>
                        <a:rPr lang="en-IN" sz="2200">
                          <a:effectLst/>
                        </a:rPr>
                        <a:t>%</a:t>
                      </a:r>
                      <a:endParaRPr lang="en-IN" sz="1100">
                        <a:effectLst/>
                        <a:latin typeface="Times New Roman" panose="02020603050405020304" pitchFamily="18" charset="0"/>
                        <a:ea typeface="Times New Roman" panose="02020603050405020304" pitchFamily="18" charset="0"/>
                      </a:endParaRPr>
                    </a:p>
                  </a:txBody>
                  <a:tcPr marL="0" marR="0" marT="0" marB="0" anchor="b"/>
                </a:tc>
                <a:tc>
                  <a:txBody>
                    <a:bodyPr/>
                    <a:lstStyle/>
                    <a:p>
                      <a:pPr>
                        <a:spcAft>
                          <a:spcPts val="0"/>
                        </a:spcAft>
                      </a:pPr>
                      <a:r>
                        <a:rPr lang="en-IN" sz="1100">
                          <a:effectLst/>
                        </a:rPr>
                        <a:t> </a:t>
                      </a:r>
                      <a:endParaRPr lang="en-IN" sz="1100">
                        <a:effectLst/>
                        <a:latin typeface="Times New Roman" panose="02020603050405020304" pitchFamily="18" charset="0"/>
                        <a:ea typeface="Times New Roman" panose="02020603050405020304" pitchFamily="18" charset="0"/>
                      </a:endParaRPr>
                    </a:p>
                  </a:txBody>
                  <a:tcPr marL="0" marR="0" marT="0" marB="0" anchor="b"/>
                </a:tc>
                <a:extLst>
                  <a:ext uri="{0D108BD9-81ED-4DB2-BD59-A6C34878D82A}">
                    <a16:rowId xmlns:a16="http://schemas.microsoft.com/office/drawing/2014/main" val="717071196"/>
                  </a:ext>
                </a:extLst>
              </a:tr>
              <a:tr h="316230">
                <a:tc>
                  <a:txBody>
                    <a:bodyPr/>
                    <a:lstStyle/>
                    <a:p>
                      <a:pPr algn="r">
                        <a:lnSpc>
                          <a:spcPts val="2490"/>
                        </a:lnSpc>
                        <a:spcAft>
                          <a:spcPts val="0"/>
                        </a:spcAft>
                      </a:pPr>
                      <a:r>
                        <a:rPr lang="en-IN" sz="2200">
                          <a:effectLst/>
                        </a:rPr>
                        <a:t>472</a:t>
                      </a:r>
                      <a:endParaRPr lang="en-IN" sz="1100">
                        <a:effectLst/>
                        <a:latin typeface="Times New Roman" panose="02020603050405020304" pitchFamily="18" charset="0"/>
                        <a:ea typeface="Times New Roman" panose="02020603050405020304" pitchFamily="18" charset="0"/>
                      </a:endParaRPr>
                    </a:p>
                  </a:txBody>
                  <a:tcPr marL="0" marR="0" marT="0" marB="0" anchor="b"/>
                </a:tc>
                <a:tc>
                  <a:txBody>
                    <a:bodyPr/>
                    <a:lstStyle/>
                    <a:p>
                      <a:pPr marL="114300">
                        <a:lnSpc>
                          <a:spcPts val="2490"/>
                        </a:lnSpc>
                        <a:spcAft>
                          <a:spcPts val="0"/>
                        </a:spcAft>
                      </a:pPr>
                      <a:r>
                        <a:rPr lang="en-IN" sz="2200">
                          <a:effectLst/>
                        </a:rPr>
                        <a:t>3.776</a:t>
                      </a:r>
                      <a:endParaRPr lang="en-IN" sz="1100">
                        <a:effectLst/>
                        <a:latin typeface="Times New Roman" panose="02020603050405020304" pitchFamily="18" charset="0"/>
                        <a:ea typeface="Times New Roman" panose="02020603050405020304" pitchFamily="18" charset="0"/>
                      </a:endParaRPr>
                    </a:p>
                  </a:txBody>
                  <a:tcPr marL="0" marR="0" marT="0" marB="0" anchor="b"/>
                </a:tc>
                <a:tc>
                  <a:txBody>
                    <a:bodyPr/>
                    <a:lstStyle/>
                    <a:p>
                      <a:pPr algn="r">
                        <a:lnSpc>
                          <a:spcPts val="2490"/>
                        </a:lnSpc>
                        <a:spcAft>
                          <a:spcPts val="0"/>
                        </a:spcAft>
                      </a:pPr>
                      <a:r>
                        <a:rPr lang="en-IN" sz="2200">
                          <a:effectLst/>
                        </a:rPr>
                        <a:t>13%</a:t>
                      </a:r>
                      <a:endParaRPr lang="en-IN" sz="1100">
                        <a:effectLst/>
                        <a:latin typeface="Times New Roman" panose="02020603050405020304" pitchFamily="18" charset="0"/>
                        <a:ea typeface="Times New Roman" panose="02020603050405020304" pitchFamily="18" charset="0"/>
                      </a:endParaRPr>
                    </a:p>
                  </a:txBody>
                  <a:tcPr marL="0" marR="0" marT="0" marB="0" anchor="b"/>
                </a:tc>
                <a:tc>
                  <a:txBody>
                    <a:bodyPr/>
                    <a:lstStyle/>
                    <a:p>
                      <a:pPr>
                        <a:spcAft>
                          <a:spcPts val="0"/>
                        </a:spcAft>
                      </a:pPr>
                      <a:r>
                        <a:rPr lang="en-IN" sz="1100">
                          <a:effectLst/>
                        </a:rPr>
                        <a:t> </a:t>
                      </a:r>
                      <a:endParaRPr lang="en-IN" sz="1100">
                        <a:effectLst/>
                        <a:latin typeface="Times New Roman" panose="02020603050405020304" pitchFamily="18" charset="0"/>
                        <a:ea typeface="Times New Roman" panose="02020603050405020304" pitchFamily="18" charset="0"/>
                      </a:endParaRPr>
                    </a:p>
                  </a:txBody>
                  <a:tcPr marL="0" marR="0" marT="0" marB="0" anchor="b"/>
                </a:tc>
                <a:extLst>
                  <a:ext uri="{0D108BD9-81ED-4DB2-BD59-A6C34878D82A}">
                    <a16:rowId xmlns:a16="http://schemas.microsoft.com/office/drawing/2014/main" val="3046801215"/>
                  </a:ext>
                </a:extLst>
              </a:tr>
              <a:tr h="317500">
                <a:tc>
                  <a:txBody>
                    <a:bodyPr/>
                    <a:lstStyle/>
                    <a:p>
                      <a:pPr algn="r">
                        <a:lnSpc>
                          <a:spcPts val="2490"/>
                        </a:lnSpc>
                        <a:spcAft>
                          <a:spcPts val="0"/>
                        </a:spcAft>
                      </a:pPr>
                      <a:r>
                        <a:rPr lang="en-IN" sz="2200">
                          <a:effectLst/>
                        </a:rPr>
                        <a:t>203</a:t>
                      </a:r>
                      <a:endParaRPr lang="en-IN" sz="1100">
                        <a:effectLst/>
                        <a:latin typeface="Times New Roman" panose="02020603050405020304" pitchFamily="18" charset="0"/>
                        <a:ea typeface="Times New Roman" panose="02020603050405020304" pitchFamily="18" charset="0"/>
                      </a:endParaRPr>
                    </a:p>
                  </a:txBody>
                  <a:tcPr marL="0" marR="0" marT="0" marB="0" anchor="b"/>
                </a:tc>
                <a:tc>
                  <a:txBody>
                    <a:bodyPr/>
                    <a:lstStyle/>
                    <a:p>
                      <a:pPr marL="114300">
                        <a:lnSpc>
                          <a:spcPts val="2490"/>
                        </a:lnSpc>
                        <a:spcAft>
                          <a:spcPts val="0"/>
                        </a:spcAft>
                      </a:pPr>
                      <a:r>
                        <a:rPr lang="en-IN" sz="2200">
                          <a:effectLst/>
                        </a:rPr>
                        <a:t>3.399</a:t>
                      </a:r>
                      <a:endParaRPr lang="en-IN" sz="1100">
                        <a:effectLst/>
                        <a:latin typeface="Times New Roman" panose="02020603050405020304" pitchFamily="18" charset="0"/>
                        <a:ea typeface="Times New Roman" panose="02020603050405020304" pitchFamily="18" charset="0"/>
                      </a:endParaRPr>
                    </a:p>
                  </a:txBody>
                  <a:tcPr marL="0" marR="0" marT="0" marB="0" anchor="b"/>
                </a:tc>
                <a:tc>
                  <a:txBody>
                    <a:bodyPr/>
                    <a:lstStyle/>
                    <a:p>
                      <a:pPr algn="r">
                        <a:lnSpc>
                          <a:spcPts val="2490"/>
                        </a:lnSpc>
                        <a:spcAft>
                          <a:spcPts val="0"/>
                        </a:spcAft>
                      </a:pPr>
                      <a:r>
                        <a:rPr lang="en-IN" sz="2200">
                          <a:effectLst/>
                        </a:rPr>
                        <a:t>6%</a:t>
                      </a:r>
                      <a:endParaRPr lang="en-IN" sz="1100">
                        <a:effectLst/>
                        <a:latin typeface="Times New Roman" panose="02020603050405020304" pitchFamily="18" charset="0"/>
                        <a:ea typeface="Times New Roman" panose="02020603050405020304" pitchFamily="18" charset="0"/>
                      </a:endParaRPr>
                    </a:p>
                  </a:txBody>
                  <a:tcPr marL="0" marR="0" marT="0" marB="0" anchor="b"/>
                </a:tc>
                <a:tc>
                  <a:txBody>
                    <a:bodyPr/>
                    <a:lstStyle/>
                    <a:p>
                      <a:pPr>
                        <a:spcAft>
                          <a:spcPts val="0"/>
                        </a:spcAft>
                      </a:pPr>
                      <a:r>
                        <a:rPr lang="en-IN" sz="1100" dirty="0">
                          <a:effectLst/>
                        </a:rPr>
                        <a:t> </a:t>
                      </a:r>
                      <a:endParaRPr lang="en-IN" sz="1100" dirty="0">
                        <a:effectLst/>
                        <a:latin typeface="Times New Roman" panose="02020603050405020304" pitchFamily="18" charset="0"/>
                        <a:ea typeface="Times New Roman" panose="02020603050405020304" pitchFamily="18" charset="0"/>
                      </a:endParaRPr>
                    </a:p>
                  </a:txBody>
                  <a:tcPr marL="0" marR="0" marT="0" marB="0" anchor="b"/>
                </a:tc>
                <a:extLst>
                  <a:ext uri="{0D108BD9-81ED-4DB2-BD59-A6C34878D82A}">
                    <a16:rowId xmlns:a16="http://schemas.microsoft.com/office/drawing/2014/main" val="310610199"/>
                  </a:ext>
                </a:extLst>
              </a:tr>
              <a:tr h="316230">
                <a:tc>
                  <a:txBody>
                    <a:bodyPr/>
                    <a:lstStyle/>
                    <a:p>
                      <a:pPr algn="r">
                        <a:lnSpc>
                          <a:spcPts val="2490"/>
                        </a:lnSpc>
                        <a:spcAft>
                          <a:spcPts val="0"/>
                        </a:spcAft>
                      </a:pPr>
                      <a:r>
                        <a:rPr lang="en-IN" sz="2200">
                          <a:effectLst/>
                        </a:rPr>
                        <a:t>400</a:t>
                      </a:r>
                      <a:endParaRPr lang="en-IN" sz="1100">
                        <a:effectLst/>
                        <a:latin typeface="Times New Roman" panose="02020603050405020304" pitchFamily="18" charset="0"/>
                        <a:ea typeface="Times New Roman" panose="02020603050405020304" pitchFamily="18" charset="0"/>
                      </a:endParaRPr>
                    </a:p>
                  </a:txBody>
                  <a:tcPr marL="0" marR="0" marT="0" marB="0" anchor="b"/>
                </a:tc>
                <a:tc>
                  <a:txBody>
                    <a:bodyPr/>
                    <a:lstStyle/>
                    <a:p>
                      <a:pPr marL="114300">
                        <a:lnSpc>
                          <a:spcPts val="2490"/>
                        </a:lnSpc>
                        <a:spcAft>
                          <a:spcPts val="0"/>
                        </a:spcAft>
                      </a:pPr>
                      <a:r>
                        <a:rPr lang="en-IN" sz="2200">
                          <a:effectLst/>
                        </a:rPr>
                        <a:t>4.183</a:t>
                      </a:r>
                      <a:endParaRPr lang="en-IN" sz="1100">
                        <a:effectLst/>
                        <a:latin typeface="Times New Roman" panose="02020603050405020304" pitchFamily="18" charset="0"/>
                        <a:ea typeface="Times New Roman" panose="02020603050405020304" pitchFamily="18" charset="0"/>
                      </a:endParaRPr>
                    </a:p>
                  </a:txBody>
                  <a:tcPr marL="0" marR="0" marT="0" marB="0" anchor="b"/>
                </a:tc>
                <a:tc>
                  <a:txBody>
                    <a:bodyPr/>
                    <a:lstStyle/>
                    <a:p>
                      <a:pPr algn="r">
                        <a:lnSpc>
                          <a:spcPts val="2490"/>
                        </a:lnSpc>
                        <a:spcAft>
                          <a:spcPts val="0"/>
                        </a:spcAft>
                      </a:pPr>
                      <a:r>
                        <a:rPr lang="en-IN" sz="2200">
                          <a:effectLst/>
                        </a:rPr>
                        <a:t>10%</a:t>
                      </a:r>
                      <a:endParaRPr lang="en-IN" sz="1100">
                        <a:effectLst/>
                        <a:latin typeface="Times New Roman" panose="02020603050405020304" pitchFamily="18" charset="0"/>
                        <a:ea typeface="Times New Roman" panose="02020603050405020304" pitchFamily="18" charset="0"/>
                      </a:endParaRPr>
                    </a:p>
                  </a:txBody>
                  <a:tcPr marL="0" marR="0" marT="0" marB="0" anchor="b"/>
                </a:tc>
                <a:tc>
                  <a:txBody>
                    <a:bodyPr/>
                    <a:lstStyle/>
                    <a:p>
                      <a:pPr>
                        <a:spcAft>
                          <a:spcPts val="0"/>
                        </a:spcAft>
                      </a:pPr>
                      <a:r>
                        <a:rPr lang="en-IN" sz="1100" dirty="0">
                          <a:effectLst/>
                        </a:rPr>
                        <a:t> </a:t>
                      </a:r>
                      <a:endParaRPr lang="en-IN" sz="1100" dirty="0">
                        <a:effectLst/>
                        <a:latin typeface="Times New Roman" panose="02020603050405020304" pitchFamily="18" charset="0"/>
                        <a:ea typeface="Times New Roman" panose="02020603050405020304" pitchFamily="18" charset="0"/>
                      </a:endParaRPr>
                    </a:p>
                  </a:txBody>
                  <a:tcPr marL="0" marR="0" marT="0" marB="0" anchor="b"/>
                </a:tc>
                <a:extLst>
                  <a:ext uri="{0D108BD9-81ED-4DB2-BD59-A6C34878D82A}">
                    <a16:rowId xmlns:a16="http://schemas.microsoft.com/office/drawing/2014/main" val="3962573564"/>
                  </a:ext>
                </a:extLst>
              </a:tr>
            </a:tbl>
          </a:graphicData>
        </a:graphic>
      </p:graphicFrame>
      <p:sp>
        <p:nvSpPr>
          <p:cNvPr id="11" name="Rectangle 10">
            <a:extLst>
              <a:ext uri="{FF2B5EF4-FFF2-40B4-BE49-F238E27FC236}">
                <a16:creationId xmlns:a16="http://schemas.microsoft.com/office/drawing/2014/main" id="{CF932980-68D4-4EBF-831E-E44441A61F82}"/>
              </a:ext>
            </a:extLst>
          </p:cNvPr>
          <p:cNvSpPr/>
          <p:nvPr/>
        </p:nvSpPr>
        <p:spPr>
          <a:xfrm>
            <a:off x="524815" y="3357404"/>
            <a:ext cx="1084017" cy="338554"/>
          </a:xfrm>
          <a:prstGeom prst="rect">
            <a:avLst/>
          </a:prstGeom>
        </p:spPr>
        <p:txBody>
          <a:bodyPr wrap="square">
            <a:spAutoFit/>
          </a:bodyPr>
          <a:lstStyle/>
          <a:p>
            <a:r>
              <a:rPr lang="en-IN" sz="1600" b="1" dirty="0">
                <a:latin typeface="Arial" panose="020B0604020202020204" pitchFamily="34" charset="0"/>
                <a:ea typeface="Arial" panose="020B0604020202020204" pitchFamily="34" charset="0"/>
              </a:rPr>
              <a:t>Cyclists</a:t>
            </a:r>
            <a:endParaRPr lang="en-IN" sz="1600" dirty="0"/>
          </a:p>
        </p:txBody>
      </p:sp>
      <p:graphicFrame>
        <p:nvGraphicFramePr>
          <p:cNvPr id="12" name="Table 11">
            <a:extLst>
              <a:ext uri="{FF2B5EF4-FFF2-40B4-BE49-F238E27FC236}">
                <a16:creationId xmlns:a16="http://schemas.microsoft.com/office/drawing/2014/main" id="{6F76E2A3-BBFE-4E2C-8B28-46773E2FC4E0}"/>
              </a:ext>
            </a:extLst>
          </p:cNvPr>
          <p:cNvGraphicFramePr>
            <a:graphicFrameLocks noGrp="1"/>
          </p:cNvGraphicFramePr>
          <p:nvPr>
            <p:extLst>
              <p:ext uri="{D42A27DB-BD31-4B8C-83A1-F6EECF244321}">
                <p14:modId xmlns:p14="http://schemas.microsoft.com/office/powerpoint/2010/main" val="2574246894"/>
              </p:ext>
            </p:extLst>
          </p:nvPr>
        </p:nvGraphicFramePr>
        <p:xfrm>
          <a:off x="824687" y="3688446"/>
          <a:ext cx="2857209" cy="952500"/>
        </p:xfrm>
        <a:graphic>
          <a:graphicData uri="http://schemas.openxmlformats.org/drawingml/2006/table">
            <a:tbl>
              <a:tblPr firstRow="1" firstCol="1" bandRow="1">
                <a:tableStyleId>{5940675A-B579-460E-94D1-54222C63F5DA}</a:tableStyleId>
              </a:tblPr>
              <a:tblGrid>
                <a:gridCol w="2857209">
                  <a:extLst>
                    <a:ext uri="{9D8B030D-6E8A-4147-A177-3AD203B41FA5}">
                      <a16:colId xmlns:a16="http://schemas.microsoft.com/office/drawing/2014/main" val="3378251636"/>
                    </a:ext>
                  </a:extLst>
                </a:gridCol>
              </a:tblGrid>
              <a:tr h="286912">
                <a:tc>
                  <a:txBody>
                    <a:bodyPr/>
                    <a:lstStyle/>
                    <a:p>
                      <a:pPr>
                        <a:lnSpc>
                          <a:spcPts val="2490"/>
                        </a:lnSpc>
                        <a:spcAft>
                          <a:spcPts val="0"/>
                        </a:spcAft>
                      </a:pPr>
                      <a:r>
                        <a:rPr lang="en-IN" sz="2200" dirty="0">
                          <a:effectLst/>
                        </a:rPr>
                        <a:t>North-Western countries</a:t>
                      </a:r>
                      <a:endParaRPr lang="en-IN" sz="1100" dirty="0">
                        <a:effectLst/>
                        <a:latin typeface="Times New Roman" panose="02020603050405020304" pitchFamily="18" charset="0"/>
                        <a:ea typeface="Times New Roman" panose="02020603050405020304" pitchFamily="18" charset="0"/>
                      </a:endParaRPr>
                    </a:p>
                  </a:txBody>
                  <a:tcPr marL="0" marR="0" marT="0" marB="0" anchor="b"/>
                </a:tc>
                <a:extLst>
                  <a:ext uri="{0D108BD9-81ED-4DB2-BD59-A6C34878D82A}">
                    <a16:rowId xmlns:a16="http://schemas.microsoft.com/office/drawing/2014/main" val="1356219223"/>
                  </a:ext>
                </a:extLst>
              </a:tr>
              <a:tr h="286912">
                <a:tc>
                  <a:txBody>
                    <a:bodyPr/>
                    <a:lstStyle/>
                    <a:p>
                      <a:pPr>
                        <a:lnSpc>
                          <a:spcPts val="2490"/>
                        </a:lnSpc>
                        <a:spcAft>
                          <a:spcPts val="0"/>
                        </a:spcAft>
                      </a:pPr>
                      <a:r>
                        <a:rPr lang="en-IN" sz="2200" dirty="0">
                          <a:effectLst/>
                        </a:rPr>
                        <a:t>Southern countries</a:t>
                      </a:r>
                      <a:endParaRPr lang="en-IN" sz="1100" dirty="0">
                        <a:effectLst/>
                        <a:latin typeface="Times New Roman" panose="02020603050405020304" pitchFamily="18" charset="0"/>
                        <a:ea typeface="Times New Roman" panose="02020603050405020304" pitchFamily="18" charset="0"/>
                      </a:endParaRPr>
                    </a:p>
                  </a:txBody>
                  <a:tcPr marL="0" marR="0" marT="0" marB="0" anchor="b"/>
                </a:tc>
                <a:extLst>
                  <a:ext uri="{0D108BD9-81ED-4DB2-BD59-A6C34878D82A}">
                    <a16:rowId xmlns:a16="http://schemas.microsoft.com/office/drawing/2014/main" val="3779177989"/>
                  </a:ext>
                </a:extLst>
              </a:tr>
              <a:tr h="286912">
                <a:tc>
                  <a:txBody>
                    <a:bodyPr/>
                    <a:lstStyle/>
                    <a:p>
                      <a:pPr>
                        <a:lnSpc>
                          <a:spcPts val="2490"/>
                        </a:lnSpc>
                        <a:spcAft>
                          <a:spcPts val="0"/>
                        </a:spcAft>
                      </a:pPr>
                      <a:r>
                        <a:rPr lang="en-IN" sz="2200" dirty="0">
                          <a:effectLst/>
                        </a:rPr>
                        <a:t>Eastern countries</a:t>
                      </a:r>
                      <a:endParaRPr lang="en-IN" sz="1100" dirty="0">
                        <a:effectLst/>
                        <a:latin typeface="Times New Roman" panose="02020603050405020304" pitchFamily="18" charset="0"/>
                        <a:ea typeface="Times New Roman" panose="02020603050405020304" pitchFamily="18" charset="0"/>
                      </a:endParaRPr>
                    </a:p>
                  </a:txBody>
                  <a:tcPr marL="0" marR="0" marT="0" marB="0" anchor="b"/>
                </a:tc>
                <a:extLst>
                  <a:ext uri="{0D108BD9-81ED-4DB2-BD59-A6C34878D82A}">
                    <a16:rowId xmlns:a16="http://schemas.microsoft.com/office/drawing/2014/main" val="1013281524"/>
                  </a:ext>
                </a:extLst>
              </a:tr>
            </a:tbl>
          </a:graphicData>
        </a:graphic>
      </p:graphicFrame>
      <p:graphicFrame>
        <p:nvGraphicFramePr>
          <p:cNvPr id="13" name="Table 12">
            <a:extLst>
              <a:ext uri="{FF2B5EF4-FFF2-40B4-BE49-F238E27FC236}">
                <a16:creationId xmlns:a16="http://schemas.microsoft.com/office/drawing/2014/main" id="{442C82FA-713F-40BF-B89D-73536247A9AC}"/>
              </a:ext>
            </a:extLst>
          </p:cNvPr>
          <p:cNvGraphicFramePr>
            <a:graphicFrameLocks noGrp="1"/>
          </p:cNvGraphicFramePr>
          <p:nvPr>
            <p:extLst>
              <p:ext uri="{D42A27DB-BD31-4B8C-83A1-F6EECF244321}">
                <p14:modId xmlns:p14="http://schemas.microsoft.com/office/powerpoint/2010/main" val="3824580581"/>
              </p:ext>
            </p:extLst>
          </p:nvPr>
        </p:nvGraphicFramePr>
        <p:xfrm>
          <a:off x="4182194" y="4913345"/>
          <a:ext cx="2857207" cy="1287780"/>
        </p:xfrm>
        <a:graphic>
          <a:graphicData uri="http://schemas.openxmlformats.org/drawingml/2006/table">
            <a:tbl>
              <a:tblPr firstRow="1" firstCol="1" bandRow="1">
                <a:tableStyleId>{5940675A-B579-460E-94D1-54222C63F5DA}</a:tableStyleId>
              </a:tblPr>
              <a:tblGrid>
                <a:gridCol w="1057695">
                  <a:extLst>
                    <a:ext uri="{9D8B030D-6E8A-4147-A177-3AD203B41FA5}">
                      <a16:colId xmlns:a16="http://schemas.microsoft.com/office/drawing/2014/main" val="1069545716"/>
                    </a:ext>
                  </a:extLst>
                </a:gridCol>
                <a:gridCol w="986230">
                  <a:extLst>
                    <a:ext uri="{9D8B030D-6E8A-4147-A177-3AD203B41FA5}">
                      <a16:colId xmlns:a16="http://schemas.microsoft.com/office/drawing/2014/main" val="4006930533"/>
                    </a:ext>
                  </a:extLst>
                </a:gridCol>
                <a:gridCol w="813282">
                  <a:extLst>
                    <a:ext uri="{9D8B030D-6E8A-4147-A177-3AD203B41FA5}">
                      <a16:colId xmlns:a16="http://schemas.microsoft.com/office/drawing/2014/main" val="3015439789"/>
                    </a:ext>
                  </a:extLst>
                </a:gridCol>
              </a:tblGrid>
              <a:tr h="325755">
                <a:tc>
                  <a:txBody>
                    <a:bodyPr/>
                    <a:lstStyle/>
                    <a:p>
                      <a:pPr marL="88900">
                        <a:spcAft>
                          <a:spcPts val="0"/>
                        </a:spcAft>
                      </a:pPr>
                      <a:r>
                        <a:rPr lang="en-IN" sz="2200">
                          <a:effectLst/>
                        </a:rPr>
                        <a:t>Urban</a:t>
                      </a:r>
                      <a:endParaRPr lang="en-IN" sz="1100">
                        <a:effectLst/>
                        <a:latin typeface="Times New Roman" panose="02020603050405020304" pitchFamily="18" charset="0"/>
                        <a:ea typeface="Times New Roman" panose="02020603050405020304" pitchFamily="18" charset="0"/>
                      </a:endParaRPr>
                    </a:p>
                  </a:txBody>
                  <a:tcPr marL="0" marR="0" marT="0" marB="0" anchor="b"/>
                </a:tc>
                <a:tc>
                  <a:txBody>
                    <a:bodyPr/>
                    <a:lstStyle/>
                    <a:p>
                      <a:pPr marL="127000">
                        <a:spcAft>
                          <a:spcPts val="0"/>
                        </a:spcAft>
                      </a:pPr>
                      <a:r>
                        <a:rPr lang="en-IN" sz="2200">
                          <a:effectLst/>
                        </a:rPr>
                        <a:t>Total</a:t>
                      </a:r>
                      <a:endParaRPr lang="en-IN" sz="1100">
                        <a:effectLst/>
                        <a:latin typeface="Times New Roman" panose="02020603050405020304" pitchFamily="18" charset="0"/>
                        <a:ea typeface="Times New Roman" panose="02020603050405020304" pitchFamily="18" charset="0"/>
                      </a:endParaRPr>
                    </a:p>
                  </a:txBody>
                  <a:tcPr marL="0" marR="0" marT="0" marB="0" anchor="b"/>
                </a:tc>
                <a:tc>
                  <a:txBody>
                    <a:bodyPr/>
                    <a:lstStyle/>
                    <a:p>
                      <a:pPr marR="101600" algn="r">
                        <a:spcAft>
                          <a:spcPts val="0"/>
                        </a:spcAft>
                      </a:pPr>
                      <a:r>
                        <a:rPr lang="en-IN" sz="2200">
                          <a:effectLst/>
                        </a:rPr>
                        <a:t>%</a:t>
                      </a:r>
                      <a:endParaRPr lang="en-IN" sz="1100">
                        <a:effectLst/>
                        <a:latin typeface="Times New Roman" panose="02020603050405020304" pitchFamily="18" charset="0"/>
                        <a:ea typeface="Times New Roman" panose="02020603050405020304" pitchFamily="18" charset="0"/>
                      </a:endParaRPr>
                    </a:p>
                  </a:txBody>
                  <a:tcPr marL="0" marR="0" marT="0" marB="0" anchor="b"/>
                </a:tc>
                <a:extLst>
                  <a:ext uri="{0D108BD9-81ED-4DB2-BD59-A6C34878D82A}">
                    <a16:rowId xmlns:a16="http://schemas.microsoft.com/office/drawing/2014/main" val="4190825687"/>
                  </a:ext>
                </a:extLst>
              </a:tr>
              <a:tr h="317500">
                <a:tc>
                  <a:txBody>
                    <a:bodyPr/>
                    <a:lstStyle/>
                    <a:p>
                      <a:pPr algn="r">
                        <a:lnSpc>
                          <a:spcPts val="2490"/>
                        </a:lnSpc>
                        <a:spcAft>
                          <a:spcPts val="0"/>
                        </a:spcAft>
                      </a:pPr>
                      <a:r>
                        <a:rPr lang="en-IN" sz="2200">
                          <a:effectLst/>
                        </a:rPr>
                        <a:t>1.249</a:t>
                      </a:r>
                      <a:endParaRPr lang="en-IN" sz="1100">
                        <a:effectLst/>
                        <a:latin typeface="Times New Roman" panose="02020603050405020304" pitchFamily="18" charset="0"/>
                        <a:ea typeface="Times New Roman" panose="02020603050405020304" pitchFamily="18" charset="0"/>
                      </a:endParaRPr>
                    </a:p>
                  </a:txBody>
                  <a:tcPr marL="0" marR="0" marT="0" marB="0" anchor="b"/>
                </a:tc>
                <a:tc>
                  <a:txBody>
                    <a:bodyPr/>
                    <a:lstStyle/>
                    <a:p>
                      <a:pPr marL="114300">
                        <a:lnSpc>
                          <a:spcPts val="2490"/>
                        </a:lnSpc>
                        <a:spcAft>
                          <a:spcPts val="0"/>
                        </a:spcAft>
                      </a:pPr>
                      <a:r>
                        <a:rPr lang="en-IN" sz="2200">
                          <a:effectLst/>
                        </a:rPr>
                        <a:t>3.776</a:t>
                      </a:r>
                      <a:endParaRPr lang="en-IN" sz="1100">
                        <a:effectLst/>
                        <a:latin typeface="Times New Roman" panose="02020603050405020304" pitchFamily="18" charset="0"/>
                        <a:ea typeface="Times New Roman" panose="02020603050405020304" pitchFamily="18" charset="0"/>
                      </a:endParaRPr>
                    </a:p>
                  </a:txBody>
                  <a:tcPr marL="0" marR="0" marT="0" marB="0" anchor="b"/>
                </a:tc>
                <a:tc>
                  <a:txBody>
                    <a:bodyPr/>
                    <a:lstStyle/>
                    <a:p>
                      <a:pPr algn="r">
                        <a:lnSpc>
                          <a:spcPts val="2490"/>
                        </a:lnSpc>
                        <a:spcAft>
                          <a:spcPts val="0"/>
                        </a:spcAft>
                      </a:pPr>
                      <a:r>
                        <a:rPr lang="en-IN" sz="2200">
                          <a:effectLst/>
                        </a:rPr>
                        <a:t>33%</a:t>
                      </a:r>
                      <a:endParaRPr lang="en-IN" sz="1100">
                        <a:effectLst/>
                        <a:latin typeface="Times New Roman" panose="02020603050405020304" pitchFamily="18" charset="0"/>
                        <a:ea typeface="Times New Roman" panose="02020603050405020304" pitchFamily="18" charset="0"/>
                      </a:endParaRPr>
                    </a:p>
                  </a:txBody>
                  <a:tcPr marL="0" marR="0" marT="0" marB="0" anchor="b"/>
                </a:tc>
                <a:extLst>
                  <a:ext uri="{0D108BD9-81ED-4DB2-BD59-A6C34878D82A}">
                    <a16:rowId xmlns:a16="http://schemas.microsoft.com/office/drawing/2014/main" val="1219932282"/>
                  </a:ext>
                </a:extLst>
              </a:tr>
              <a:tr h="316230">
                <a:tc>
                  <a:txBody>
                    <a:bodyPr/>
                    <a:lstStyle/>
                    <a:p>
                      <a:pPr algn="r">
                        <a:lnSpc>
                          <a:spcPts val="2490"/>
                        </a:lnSpc>
                        <a:spcAft>
                          <a:spcPts val="0"/>
                        </a:spcAft>
                      </a:pPr>
                      <a:r>
                        <a:rPr lang="en-IN" sz="2200">
                          <a:effectLst/>
                        </a:rPr>
                        <a:t>1.066</a:t>
                      </a:r>
                      <a:endParaRPr lang="en-IN" sz="1100">
                        <a:effectLst/>
                        <a:latin typeface="Times New Roman" panose="02020603050405020304" pitchFamily="18" charset="0"/>
                        <a:ea typeface="Times New Roman" panose="02020603050405020304" pitchFamily="18" charset="0"/>
                      </a:endParaRPr>
                    </a:p>
                  </a:txBody>
                  <a:tcPr marL="0" marR="0" marT="0" marB="0" anchor="b"/>
                </a:tc>
                <a:tc>
                  <a:txBody>
                    <a:bodyPr/>
                    <a:lstStyle/>
                    <a:p>
                      <a:pPr marL="114300">
                        <a:lnSpc>
                          <a:spcPts val="2490"/>
                        </a:lnSpc>
                        <a:spcAft>
                          <a:spcPts val="0"/>
                        </a:spcAft>
                      </a:pPr>
                      <a:r>
                        <a:rPr lang="en-IN" sz="2200">
                          <a:effectLst/>
                        </a:rPr>
                        <a:t>3.399</a:t>
                      </a:r>
                      <a:endParaRPr lang="en-IN" sz="1100">
                        <a:effectLst/>
                        <a:latin typeface="Times New Roman" panose="02020603050405020304" pitchFamily="18" charset="0"/>
                        <a:ea typeface="Times New Roman" panose="02020603050405020304" pitchFamily="18" charset="0"/>
                      </a:endParaRPr>
                    </a:p>
                  </a:txBody>
                  <a:tcPr marL="0" marR="0" marT="0" marB="0" anchor="b"/>
                </a:tc>
                <a:tc>
                  <a:txBody>
                    <a:bodyPr/>
                    <a:lstStyle/>
                    <a:p>
                      <a:pPr algn="r">
                        <a:lnSpc>
                          <a:spcPts val="2490"/>
                        </a:lnSpc>
                        <a:spcAft>
                          <a:spcPts val="0"/>
                        </a:spcAft>
                      </a:pPr>
                      <a:r>
                        <a:rPr lang="en-IN" sz="2200">
                          <a:effectLst/>
                        </a:rPr>
                        <a:t>31%</a:t>
                      </a:r>
                      <a:endParaRPr lang="en-IN" sz="1100">
                        <a:effectLst/>
                        <a:latin typeface="Times New Roman" panose="02020603050405020304" pitchFamily="18" charset="0"/>
                        <a:ea typeface="Times New Roman" panose="02020603050405020304" pitchFamily="18" charset="0"/>
                      </a:endParaRPr>
                    </a:p>
                  </a:txBody>
                  <a:tcPr marL="0" marR="0" marT="0" marB="0" anchor="b"/>
                </a:tc>
                <a:extLst>
                  <a:ext uri="{0D108BD9-81ED-4DB2-BD59-A6C34878D82A}">
                    <a16:rowId xmlns:a16="http://schemas.microsoft.com/office/drawing/2014/main" val="987184559"/>
                  </a:ext>
                </a:extLst>
              </a:tr>
              <a:tr h="317500">
                <a:tc>
                  <a:txBody>
                    <a:bodyPr/>
                    <a:lstStyle/>
                    <a:p>
                      <a:pPr algn="r">
                        <a:lnSpc>
                          <a:spcPts val="2490"/>
                        </a:lnSpc>
                        <a:spcAft>
                          <a:spcPts val="0"/>
                        </a:spcAft>
                      </a:pPr>
                      <a:r>
                        <a:rPr lang="en-IN" sz="2200">
                          <a:effectLst/>
                        </a:rPr>
                        <a:t>1.888</a:t>
                      </a:r>
                      <a:endParaRPr lang="en-IN" sz="1100">
                        <a:effectLst/>
                        <a:latin typeface="Times New Roman" panose="02020603050405020304" pitchFamily="18" charset="0"/>
                        <a:ea typeface="Times New Roman" panose="02020603050405020304" pitchFamily="18" charset="0"/>
                      </a:endParaRPr>
                    </a:p>
                  </a:txBody>
                  <a:tcPr marL="0" marR="0" marT="0" marB="0" anchor="b"/>
                </a:tc>
                <a:tc>
                  <a:txBody>
                    <a:bodyPr/>
                    <a:lstStyle/>
                    <a:p>
                      <a:pPr marL="114300">
                        <a:lnSpc>
                          <a:spcPts val="2490"/>
                        </a:lnSpc>
                        <a:spcAft>
                          <a:spcPts val="0"/>
                        </a:spcAft>
                      </a:pPr>
                      <a:r>
                        <a:rPr lang="en-IN" sz="2200">
                          <a:effectLst/>
                        </a:rPr>
                        <a:t>4.183</a:t>
                      </a:r>
                      <a:endParaRPr lang="en-IN" sz="1100">
                        <a:effectLst/>
                        <a:latin typeface="Times New Roman" panose="02020603050405020304" pitchFamily="18" charset="0"/>
                        <a:ea typeface="Times New Roman" panose="02020603050405020304" pitchFamily="18" charset="0"/>
                      </a:endParaRPr>
                    </a:p>
                  </a:txBody>
                  <a:tcPr marL="0" marR="0" marT="0" marB="0" anchor="b"/>
                </a:tc>
                <a:tc>
                  <a:txBody>
                    <a:bodyPr/>
                    <a:lstStyle/>
                    <a:p>
                      <a:pPr algn="r">
                        <a:lnSpc>
                          <a:spcPts val="2490"/>
                        </a:lnSpc>
                        <a:spcAft>
                          <a:spcPts val="0"/>
                        </a:spcAft>
                      </a:pPr>
                      <a:r>
                        <a:rPr lang="en-IN" sz="2200" dirty="0">
                          <a:effectLst/>
                        </a:rPr>
                        <a:t>45%</a:t>
                      </a:r>
                      <a:endParaRPr lang="en-IN" sz="1100" dirty="0">
                        <a:effectLst/>
                        <a:latin typeface="Times New Roman" panose="02020603050405020304" pitchFamily="18" charset="0"/>
                        <a:ea typeface="Times New Roman" panose="02020603050405020304" pitchFamily="18" charset="0"/>
                      </a:endParaRPr>
                    </a:p>
                  </a:txBody>
                  <a:tcPr marL="0" marR="0" marT="0" marB="0" anchor="b"/>
                </a:tc>
                <a:extLst>
                  <a:ext uri="{0D108BD9-81ED-4DB2-BD59-A6C34878D82A}">
                    <a16:rowId xmlns:a16="http://schemas.microsoft.com/office/drawing/2014/main" val="3012324904"/>
                  </a:ext>
                </a:extLst>
              </a:tr>
            </a:tbl>
          </a:graphicData>
        </a:graphic>
      </p:graphicFrame>
      <p:graphicFrame>
        <p:nvGraphicFramePr>
          <p:cNvPr id="14" name="Table 13">
            <a:extLst>
              <a:ext uri="{FF2B5EF4-FFF2-40B4-BE49-F238E27FC236}">
                <a16:creationId xmlns:a16="http://schemas.microsoft.com/office/drawing/2014/main" id="{97E7F207-6C3D-412B-9B97-EE3D0317F860}"/>
              </a:ext>
            </a:extLst>
          </p:cNvPr>
          <p:cNvGraphicFramePr>
            <a:graphicFrameLocks noGrp="1"/>
          </p:cNvGraphicFramePr>
          <p:nvPr>
            <p:extLst>
              <p:ext uri="{D42A27DB-BD31-4B8C-83A1-F6EECF244321}">
                <p14:modId xmlns:p14="http://schemas.microsoft.com/office/powerpoint/2010/main" val="2875299060"/>
              </p:ext>
            </p:extLst>
          </p:nvPr>
        </p:nvGraphicFramePr>
        <p:xfrm>
          <a:off x="824686" y="5228649"/>
          <a:ext cx="2857209" cy="952500"/>
        </p:xfrm>
        <a:graphic>
          <a:graphicData uri="http://schemas.openxmlformats.org/drawingml/2006/table">
            <a:tbl>
              <a:tblPr firstRow="1" firstCol="1" bandRow="1">
                <a:tableStyleId>{5940675A-B579-460E-94D1-54222C63F5DA}</a:tableStyleId>
              </a:tblPr>
              <a:tblGrid>
                <a:gridCol w="2857209">
                  <a:extLst>
                    <a:ext uri="{9D8B030D-6E8A-4147-A177-3AD203B41FA5}">
                      <a16:colId xmlns:a16="http://schemas.microsoft.com/office/drawing/2014/main" val="3378251636"/>
                    </a:ext>
                  </a:extLst>
                </a:gridCol>
              </a:tblGrid>
              <a:tr h="286912">
                <a:tc>
                  <a:txBody>
                    <a:bodyPr/>
                    <a:lstStyle/>
                    <a:p>
                      <a:pPr>
                        <a:lnSpc>
                          <a:spcPts val="2490"/>
                        </a:lnSpc>
                        <a:spcAft>
                          <a:spcPts val="0"/>
                        </a:spcAft>
                      </a:pPr>
                      <a:r>
                        <a:rPr lang="en-IN" sz="2200" dirty="0">
                          <a:effectLst/>
                        </a:rPr>
                        <a:t>North-Western countries</a:t>
                      </a:r>
                      <a:endParaRPr lang="en-IN" sz="1100" dirty="0">
                        <a:effectLst/>
                        <a:latin typeface="Times New Roman" panose="02020603050405020304" pitchFamily="18" charset="0"/>
                        <a:ea typeface="Times New Roman" panose="02020603050405020304" pitchFamily="18" charset="0"/>
                      </a:endParaRPr>
                    </a:p>
                  </a:txBody>
                  <a:tcPr marL="0" marR="0" marT="0" marB="0" anchor="b"/>
                </a:tc>
                <a:extLst>
                  <a:ext uri="{0D108BD9-81ED-4DB2-BD59-A6C34878D82A}">
                    <a16:rowId xmlns:a16="http://schemas.microsoft.com/office/drawing/2014/main" val="1356219223"/>
                  </a:ext>
                </a:extLst>
              </a:tr>
              <a:tr h="286912">
                <a:tc>
                  <a:txBody>
                    <a:bodyPr/>
                    <a:lstStyle/>
                    <a:p>
                      <a:pPr>
                        <a:lnSpc>
                          <a:spcPts val="2490"/>
                        </a:lnSpc>
                        <a:spcAft>
                          <a:spcPts val="0"/>
                        </a:spcAft>
                      </a:pPr>
                      <a:r>
                        <a:rPr lang="en-IN" sz="2200" dirty="0">
                          <a:effectLst/>
                        </a:rPr>
                        <a:t>Southern countries</a:t>
                      </a:r>
                      <a:endParaRPr lang="en-IN" sz="1100" dirty="0">
                        <a:effectLst/>
                        <a:latin typeface="Times New Roman" panose="02020603050405020304" pitchFamily="18" charset="0"/>
                        <a:ea typeface="Times New Roman" panose="02020603050405020304" pitchFamily="18" charset="0"/>
                      </a:endParaRPr>
                    </a:p>
                  </a:txBody>
                  <a:tcPr marL="0" marR="0" marT="0" marB="0" anchor="b"/>
                </a:tc>
                <a:extLst>
                  <a:ext uri="{0D108BD9-81ED-4DB2-BD59-A6C34878D82A}">
                    <a16:rowId xmlns:a16="http://schemas.microsoft.com/office/drawing/2014/main" val="3779177989"/>
                  </a:ext>
                </a:extLst>
              </a:tr>
              <a:tr h="286912">
                <a:tc>
                  <a:txBody>
                    <a:bodyPr/>
                    <a:lstStyle/>
                    <a:p>
                      <a:pPr>
                        <a:lnSpc>
                          <a:spcPts val="2490"/>
                        </a:lnSpc>
                        <a:spcAft>
                          <a:spcPts val="0"/>
                        </a:spcAft>
                      </a:pPr>
                      <a:r>
                        <a:rPr lang="en-IN" sz="2200" dirty="0">
                          <a:effectLst/>
                        </a:rPr>
                        <a:t>Eastern countries</a:t>
                      </a:r>
                      <a:endParaRPr lang="en-IN" sz="1100" dirty="0">
                        <a:effectLst/>
                        <a:latin typeface="Times New Roman" panose="02020603050405020304" pitchFamily="18" charset="0"/>
                        <a:ea typeface="Times New Roman" panose="02020603050405020304" pitchFamily="18" charset="0"/>
                      </a:endParaRPr>
                    </a:p>
                  </a:txBody>
                  <a:tcPr marL="0" marR="0" marT="0" marB="0" anchor="b"/>
                </a:tc>
                <a:extLst>
                  <a:ext uri="{0D108BD9-81ED-4DB2-BD59-A6C34878D82A}">
                    <a16:rowId xmlns:a16="http://schemas.microsoft.com/office/drawing/2014/main" val="1013281524"/>
                  </a:ext>
                </a:extLst>
              </a:tr>
            </a:tbl>
          </a:graphicData>
        </a:graphic>
      </p:graphicFrame>
      <p:sp>
        <p:nvSpPr>
          <p:cNvPr id="15" name="Rectangle 14">
            <a:extLst>
              <a:ext uri="{FF2B5EF4-FFF2-40B4-BE49-F238E27FC236}">
                <a16:creationId xmlns:a16="http://schemas.microsoft.com/office/drawing/2014/main" id="{EAB395B5-4341-4F08-AF53-191D4E7B7178}"/>
              </a:ext>
            </a:extLst>
          </p:cNvPr>
          <p:cNvSpPr/>
          <p:nvPr/>
        </p:nvSpPr>
        <p:spPr>
          <a:xfrm>
            <a:off x="539308" y="4872833"/>
            <a:ext cx="1346844" cy="338554"/>
          </a:xfrm>
          <a:prstGeom prst="rect">
            <a:avLst/>
          </a:prstGeom>
        </p:spPr>
        <p:txBody>
          <a:bodyPr wrap="square">
            <a:spAutoFit/>
          </a:bodyPr>
          <a:lstStyle/>
          <a:p>
            <a:r>
              <a:rPr lang="en-IN" sz="1600" b="1" dirty="0">
                <a:latin typeface="Arial" panose="020B0604020202020204" pitchFamily="34" charset="0"/>
                <a:ea typeface="Arial" panose="020B0604020202020204" pitchFamily="34" charset="0"/>
              </a:rPr>
              <a:t>Pedestrians</a:t>
            </a:r>
            <a:endParaRPr lang="en-IN" sz="1600" dirty="0"/>
          </a:p>
        </p:txBody>
      </p:sp>
    </p:spTree>
    <p:extLst>
      <p:ext uri="{BB962C8B-B14F-4D97-AF65-F5344CB8AC3E}">
        <p14:creationId xmlns:p14="http://schemas.microsoft.com/office/powerpoint/2010/main" val="26406371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36C0FA-3C01-4577-AD9E-F720814E715E}"/>
              </a:ext>
            </a:extLst>
          </p:cNvPr>
          <p:cNvSpPr>
            <a:spLocks noGrp="1"/>
          </p:cNvSpPr>
          <p:nvPr>
            <p:ph type="title"/>
          </p:nvPr>
        </p:nvSpPr>
        <p:spPr>
          <a:xfrm>
            <a:off x="261151" y="214959"/>
            <a:ext cx="8669784" cy="932155"/>
          </a:xfrm>
        </p:spPr>
        <p:txBody>
          <a:bodyPr>
            <a:normAutofit fontScale="90000"/>
          </a:bodyPr>
          <a:lstStyle/>
          <a:p>
            <a:r>
              <a:rPr lang="en-IN" sz="4000" b="1" u="sng" dirty="0"/>
              <a:t>The use of rigorous analysis techniques</a:t>
            </a:r>
            <a:br>
              <a:rPr lang="en-IN" dirty="0"/>
            </a:br>
            <a:endParaRPr lang="en-IN" dirty="0"/>
          </a:p>
        </p:txBody>
      </p:sp>
      <p:sp>
        <p:nvSpPr>
          <p:cNvPr id="3" name="Content Placeholder 2">
            <a:extLst>
              <a:ext uri="{FF2B5EF4-FFF2-40B4-BE49-F238E27FC236}">
                <a16:creationId xmlns:a16="http://schemas.microsoft.com/office/drawing/2014/main" id="{6E0CA9BF-B1E0-493A-B64B-F8521DB01DC3}"/>
              </a:ext>
            </a:extLst>
          </p:cNvPr>
          <p:cNvSpPr>
            <a:spLocks noGrp="1"/>
          </p:cNvSpPr>
          <p:nvPr>
            <p:ph idx="1"/>
          </p:nvPr>
        </p:nvSpPr>
        <p:spPr>
          <a:xfrm>
            <a:off x="554115" y="1147114"/>
            <a:ext cx="10515600" cy="4351338"/>
          </a:xfrm>
        </p:spPr>
        <p:txBody>
          <a:bodyPr>
            <a:normAutofit/>
          </a:bodyPr>
          <a:lstStyle/>
          <a:p>
            <a:pPr marL="514350" indent="-514350">
              <a:buAutoNum type="arabicPeriod"/>
            </a:pPr>
            <a:r>
              <a:rPr lang="en-IN" b="1" dirty="0">
                <a:solidFill>
                  <a:schemeClr val="bg1">
                    <a:lumMod val="95000"/>
                  </a:schemeClr>
                </a:solidFill>
              </a:rPr>
              <a:t>MULTILEVEL ANALYSIS</a:t>
            </a:r>
          </a:p>
          <a:p>
            <a:pPr marL="0" lvl="0" indent="0">
              <a:buNone/>
            </a:pPr>
            <a:r>
              <a:rPr lang="en-IN" dirty="0">
                <a:solidFill>
                  <a:schemeClr val="bg1">
                    <a:lumMod val="95000"/>
                  </a:schemeClr>
                </a:solidFill>
              </a:rPr>
              <a:t>Hierarchical structures in road safety data receiving                     increasing attention in literature. This higher level                                       model has parameters ( mean, variance) of its own.                               They aim to capture dependencies among                                 observations due to their hierarchical structure.</a:t>
            </a:r>
          </a:p>
          <a:p>
            <a:pPr marL="0" indent="0">
              <a:buNone/>
            </a:pPr>
            <a:r>
              <a:rPr lang="en-IN" dirty="0">
                <a:solidFill>
                  <a:schemeClr val="bg1">
                    <a:lumMod val="95000"/>
                  </a:schemeClr>
                </a:solidFill>
              </a:rPr>
              <a:t>Basic Multilevel model formulation:</a:t>
            </a:r>
          </a:p>
          <a:p>
            <a:pPr marL="0" indent="0">
              <a:buNone/>
            </a:pPr>
            <a:r>
              <a:rPr lang="en-IN" i="1" dirty="0">
                <a:solidFill>
                  <a:schemeClr val="bg1">
                    <a:lumMod val="95000"/>
                  </a:schemeClr>
                </a:solidFill>
              </a:rPr>
              <a:t>Observations i are nested within units j</a:t>
            </a:r>
            <a:endParaRPr lang="en-IN" dirty="0">
              <a:solidFill>
                <a:schemeClr val="bg1">
                  <a:lumMod val="95000"/>
                </a:schemeClr>
              </a:solidFill>
            </a:endParaRPr>
          </a:p>
          <a:p>
            <a:pPr marL="0" indent="0">
              <a:buNone/>
            </a:pPr>
            <a:r>
              <a:rPr lang="en-IN" dirty="0" err="1"/>
              <a:t>yij</a:t>
            </a:r>
            <a:r>
              <a:rPr lang="en-IN" dirty="0"/>
              <a:t> = β0j + β1J.xij + </a:t>
            </a:r>
            <a:r>
              <a:rPr lang="en-IN" dirty="0" err="1"/>
              <a:t>εij</a:t>
            </a:r>
            <a:endParaRPr lang="en-IN" dirty="0"/>
          </a:p>
          <a:p>
            <a:pPr marL="0" indent="0">
              <a:buNone/>
            </a:pPr>
            <a:endParaRPr lang="en-IN" dirty="0"/>
          </a:p>
          <a:p>
            <a:pPr marL="0" indent="0">
              <a:buNone/>
            </a:pPr>
            <a:endParaRPr lang="en-IN" dirty="0"/>
          </a:p>
        </p:txBody>
      </p:sp>
      <p:graphicFrame>
        <p:nvGraphicFramePr>
          <p:cNvPr id="13" name="Table 12">
            <a:extLst>
              <a:ext uri="{FF2B5EF4-FFF2-40B4-BE49-F238E27FC236}">
                <a16:creationId xmlns:a16="http://schemas.microsoft.com/office/drawing/2014/main" id="{D476B46C-8E32-4994-92DD-B29A4A964DD9}"/>
              </a:ext>
            </a:extLst>
          </p:cNvPr>
          <p:cNvGraphicFramePr>
            <a:graphicFrameLocks noGrp="1"/>
          </p:cNvGraphicFramePr>
          <p:nvPr>
            <p:extLst>
              <p:ext uri="{D42A27DB-BD31-4B8C-83A1-F6EECF244321}">
                <p14:modId xmlns:p14="http://schemas.microsoft.com/office/powerpoint/2010/main" val="1623758639"/>
              </p:ext>
            </p:extLst>
          </p:nvPr>
        </p:nvGraphicFramePr>
        <p:xfrm>
          <a:off x="676798" y="5128959"/>
          <a:ext cx="4197041" cy="1163854"/>
        </p:xfrm>
        <a:graphic>
          <a:graphicData uri="http://schemas.openxmlformats.org/drawingml/2006/table">
            <a:tbl>
              <a:tblPr firstRow="1" firstCol="1" bandRow="1">
                <a:tableStyleId>{2D5ABB26-0587-4C30-8999-92F81FD0307C}</a:tableStyleId>
              </a:tblPr>
              <a:tblGrid>
                <a:gridCol w="361814">
                  <a:extLst>
                    <a:ext uri="{9D8B030D-6E8A-4147-A177-3AD203B41FA5}">
                      <a16:colId xmlns:a16="http://schemas.microsoft.com/office/drawing/2014/main" val="2608166589"/>
                    </a:ext>
                  </a:extLst>
                </a:gridCol>
                <a:gridCol w="303924">
                  <a:extLst>
                    <a:ext uri="{9D8B030D-6E8A-4147-A177-3AD203B41FA5}">
                      <a16:colId xmlns:a16="http://schemas.microsoft.com/office/drawing/2014/main" val="580101629"/>
                    </a:ext>
                  </a:extLst>
                </a:gridCol>
                <a:gridCol w="419704">
                  <a:extLst>
                    <a:ext uri="{9D8B030D-6E8A-4147-A177-3AD203B41FA5}">
                      <a16:colId xmlns:a16="http://schemas.microsoft.com/office/drawing/2014/main" val="917236493"/>
                    </a:ext>
                  </a:extLst>
                </a:gridCol>
                <a:gridCol w="897298">
                  <a:extLst>
                    <a:ext uri="{9D8B030D-6E8A-4147-A177-3AD203B41FA5}">
                      <a16:colId xmlns:a16="http://schemas.microsoft.com/office/drawing/2014/main" val="2669688405"/>
                    </a:ext>
                  </a:extLst>
                </a:gridCol>
                <a:gridCol w="2214301">
                  <a:extLst>
                    <a:ext uri="{9D8B030D-6E8A-4147-A177-3AD203B41FA5}">
                      <a16:colId xmlns:a16="http://schemas.microsoft.com/office/drawing/2014/main" val="4190378034"/>
                    </a:ext>
                  </a:extLst>
                </a:gridCol>
              </a:tblGrid>
              <a:tr h="536964">
                <a:tc>
                  <a:txBody>
                    <a:bodyPr/>
                    <a:lstStyle/>
                    <a:p>
                      <a:pPr>
                        <a:spcAft>
                          <a:spcPts val="0"/>
                        </a:spcAft>
                      </a:pPr>
                      <a:r>
                        <a:rPr lang="en-IN" sz="2400">
                          <a:effectLst/>
                        </a:rPr>
                        <a:t>β</a:t>
                      </a:r>
                      <a:r>
                        <a:rPr lang="en-IN" sz="1400">
                          <a:effectLst/>
                        </a:rPr>
                        <a:t>0j</a:t>
                      </a:r>
                      <a:endParaRPr lang="en-IN" sz="1200">
                        <a:effectLst/>
                        <a:latin typeface="Times New Roman" panose="02020603050405020304" pitchFamily="18" charset="0"/>
                        <a:ea typeface="Times New Roman" panose="02020603050405020304" pitchFamily="18" charset="0"/>
                      </a:endParaRPr>
                    </a:p>
                  </a:txBody>
                  <a:tcPr marL="0" marR="0" marT="0" marB="0" anchor="b"/>
                </a:tc>
                <a:tc>
                  <a:txBody>
                    <a:bodyPr/>
                    <a:lstStyle/>
                    <a:p>
                      <a:pPr algn="r">
                        <a:spcAft>
                          <a:spcPts val="0"/>
                        </a:spcAft>
                      </a:pPr>
                      <a:r>
                        <a:rPr lang="en-IN" sz="2400">
                          <a:effectLst/>
                        </a:rPr>
                        <a:t>=</a:t>
                      </a:r>
                      <a:endParaRPr lang="en-IN" sz="1200">
                        <a:effectLst/>
                        <a:latin typeface="Times New Roman" panose="02020603050405020304" pitchFamily="18" charset="0"/>
                        <a:ea typeface="Times New Roman" panose="02020603050405020304" pitchFamily="18" charset="0"/>
                      </a:endParaRPr>
                    </a:p>
                  </a:txBody>
                  <a:tcPr marL="0" marR="0" marT="0" marB="0" anchor="b"/>
                </a:tc>
                <a:tc>
                  <a:txBody>
                    <a:bodyPr/>
                    <a:lstStyle/>
                    <a:p>
                      <a:pPr marL="76200">
                        <a:spcAft>
                          <a:spcPts val="0"/>
                        </a:spcAft>
                      </a:pPr>
                      <a:r>
                        <a:rPr lang="en-IN" sz="2400">
                          <a:effectLst/>
                        </a:rPr>
                        <a:t>β</a:t>
                      </a:r>
                      <a:r>
                        <a:rPr lang="en-IN" sz="1400">
                          <a:effectLst/>
                        </a:rPr>
                        <a:t>0</a:t>
                      </a:r>
                      <a:endParaRPr lang="en-IN" sz="1200">
                        <a:effectLst/>
                        <a:latin typeface="Times New Roman" panose="02020603050405020304" pitchFamily="18" charset="0"/>
                        <a:ea typeface="Times New Roman" panose="02020603050405020304" pitchFamily="18" charset="0"/>
                      </a:endParaRPr>
                    </a:p>
                  </a:txBody>
                  <a:tcPr marL="0" marR="0" marT="0" marB="0" anchor="b"/>
                </a:tc>
                <a:tc>
                  <a:txBody>
                    <a:bodyPr/>
                    <a:lstStyle/>
                    <a:p>
                      <a:pPr marL="38100">
                        <a:spcAft>
                          <a:spcPts val="0"/>
                        </a:spcAft>
                      </a:pPr>
                      <a:r>
                        <a:rPr lang="en-IN" sz="2400">
                          <a:effectLst/>
                        </a:rPr>
                        <a:t>+ u</a:t>
                      </a:r>
                      <a:r>
                        <a:rPr lang="en-IN" sz="1400">
                          <a:effectLst/>
                        </a:rPr>
                        <a:t>0j</a:t>
                      </a:r>
                      <a:endParaRPr lang="en-IN" sz="1200">
                        <a:effectLst/>
                        <a:latin typeface="Times New Roman" panose="02020603050405020304" pitchFamily="18" charset="0"/>
                        <a:ea typeface="Times New Roman" panose="02020603050405020304" pitchFamily="18" charset="0"/>
                      </a:endParaRPr>
                    </a:p>
                  </a:txBody>
                  <a:tcPr marL="0" marR="0" marT="0" marB="0" anchor="b"/>
                </a:tc>
                <a:tc>
                  <a:txBody>
                    <a:bodyPr/>
                    <a:lstStyle/>
                    <a:p>
                      <a:pPr marL="254000">
                        <a:spcAft>
                          <a:spcPts val="0"/>
                        </a:spcAft>
                      </a:pPr>
                      <a:r>
                        <a:rPr lang="en-IN" sz="2400">
                          <a:effectLst/>
                        </a:rPr>
                        <a:t>u</a:t>
                      </a:r>
                      <a:r>
                        <a:rPr lang="en-IN" sz="1400">
                          <a:effectLst/>
                        </a:rPr>
                        <a:t>0j</a:t>
                      </a:r>
                      <a:r>
                        <a:rPr lang="en-IN" sz="2400">
                          <a:effectLst/>
                        </a:rPr>
                        <a:t> ~ N [0, σ</a:t>
                      </a:r>
                      <a:r>
                        <a:rPr lang="en-IN" sz="2800" baseline="30000">
                          <a:effectLst/>
                        </a:rPr>
                        <a:t>2</a:t>
                      </a:r>
                      <a:r>
                        <a:rPr lang="en-IN" sz="1400">
                          <a:effectLst/>
                        </a:rPr>
                        <a:t>0j</a:t>
                      </a:r>
                      <a:r>
                        <a:rPr lang="en-IN" sz="2400">
                          <a:effectLst/>
                        </a:rPr>
                        <a:t>]</a:t>
                      </a:r>
                      <a:endParaRPr lang="en-IN" sz="1200">
                        <a:effectLst/>
                        <a:latin typeface="Times New Roman" panose="02020603050405020304" pitchFamily="18" charset="0"/>
                        <a:ea typeface="Times New Roman" panose="02020603050405020304" pitchFamily="18" charset="0"/>
                      </a:endParaRPr>
                    </a:p>
                  </a:txBody>
                  <a:tcPr marL="0" marR="0" marT="0" marB="0" anchor="b"/>
                </a:tc>
                <a:extLst>
                  <a:ext uri="{0D108BD9-81ED-4DB2-BD59-A6C34878D82A}">
                    <a16:rowId xmlns:a16="http://schemas.microsoft.com/office/drawing/2014/main" val="3331317724"/>
                  </a:ext>
                </a:extLst>
              </a:tr>
              <a:tr h="626890">
                <a:tc>
                  <a:txBody>
                    <a:bodyPr/>
                    <a:lstStyle/>
                    <a:p>
                      <a:pPr>
                        <a:spcAft>
                          <a:spcPts val="0"/>
                        </a:spcAft>
                      </a:pPr>
                      <a:r>
                        <a:rPr lang="en-IN" sz="2400">
                          <a:effectLst/>
                        </a:rPr>
                        <a:t>β</a:t>
                      </a:r>
                      <a:r>
                        <a:rPr lang="en-IN" sz="1400">
                          <a:effectLst/>
                        </a:rPr>
                        <a:t>1j</a:t>
                      </a:r>
                      <a:endParaRPr lang="en-IN" sz="1200">
                        <a:effectLst/>
                        <a:latin typeface="Times New Roman" panose="02020603050405020304" pitchFamily="18" charset="0"/>
                        <a:ea typeface="Times New Roman" panose="02020603050405020304" pitchFamily="18" charset="0"/>
                      </a:endParaRPr>
                    </a:p>
                  </a:txBody>
                  <a:tcPr marL="0" marR="0" marT="0" marB="0" anchor="b"/>
                </a:tc>
                <a:tc>
                  <a:txBody>
                    <a:bodyPr/>
                    <a:lstStyle/>
                    <a:p>
                      <a:pPr algn="r">
                        <a:spcAft>
                          <a:spcPts val="0"/>
                        </a:spcAft>
                      </a:pPr>
                      <a:r>
                        <a:rPr lang="en-IN" sz="2400">
                          <a:effectLst/>
                        </a:rPr>
                        <a:t>=</a:t>
                      </a:r>
                      <a:endParaRPr lang="en-IN" sz="1200">
                        <a:effectLst/>
                        <a:latin typeface="Times New Roman" panose="02020603050405020304" pitchFamily="18" charset="0"/>
                        <a:ea typeface="Times New Roman" panose="02020603050405020304" pitchFamily="18" charset="0"/>
                      </a:endParaRPr>
                    </a:p>
                  </a:txBody>
                  <a:tcPr marL="0" marR="0" marT="0" marB="0" anchor="b"/>
                </a:tc>
                <a:tc>
                  <a:txBody>
                    <a:bodyPr/>
                    <a:lstStyle/>
                    <a:p>
                      <a:pPr marL="76200">
                        <a:spcAft>
                          <a:spcPts val="0"/>
                        </a:spcAft>
                      </a:pPr>
                      <a:r>
                        <a:rPr lang="en-IN" sz="2400">
                          <a:effectLst/>
                        </a:rPr>
                        <a:t>β</a:t>
                      </a:r>
                      <a:r>
                        <a:rPr lang="en-IN" sz="1400">
                          <a:effectLst/>
                        </a:rPr>
                        <a:t>1</a:t>
                      </a:r>
                      <a:endParaRPr lang="en-IN" sz="1200">
                        <a:effectLst/>
                        <a:latin typeface="Times New Roman" panose="02020603050405020304" pitchFamily="18" charset="0"/>
                        <a:ea typeface="Times New Roman" panose="02020603050405020304" pitchFamily="18" charset="0"/>
                      </a:endParaRPr>
                    </a:p>
                  </a:txBody>
                  <a:tcPr marL="0" marR="0" marT="0" marB="0" anchor="b"/>
                </a:tc>
                <a:tc>
                  <a:txBody>
                    <a:bodyPr/>
                    <a:lstStyle/>
                    <a:p>
                      <a:pPr marL="38100">
                        <a:spcAft>
                          <a:spcPts val="0"/>
                        </a:spcAft>
                      </a:pPr>
                      <a:r>
                        <a:rPr lang="en-IN" sz="2400">
                          <a:effectLst/>
                        </a:rPr>
                        <a:t>+ u</a:t>
                      </a:r>
                      <a:r>
                        <a:rPr lang="en-IN" sz="1400">
                          <a:effectLst/>
                        </a:rPr>
                        <a:t>1j</a:t>
                      </a:r>
                      <a:endParaRPr lang="en-IN" sz="1200">
                        <a:effectLst/>
                        <a:latin typeface="Times New Roman" panose="02020603050405020304" pitchFamily="18" charset="0"/>
                        <a:ea typeface="Times New Roman" panose="02020603050405020304" pitchFamily="18" charset="0"/>
                      </a:endParaRPr>
                    </a:p>
                  </a:txBody>
                  <a:tcPr marL="0" marR="0" marT="0" marB="0" anchor="b"/>
                </a:tc>
                <a:tc>
                  <a:txBody>
                    <a:bodyPr/>
                    <a:lstStyle/>
                    <a:p>
                      <a:pPr marL="279400">
                        <a:spcAft>
                          <a:spcPts val="0"/>
                        </a:spcAft>
                      </a:pPr>
                      <a:r>
                        <a:rPr lang="en-IN" sz="2400" dirty="0">
                          <a:effectLst/>
                        </a:rPr>
                        <a:t>u</a:t>
                      </a:r>
                      <a:r>
                        <a:rPr lang="en-IN" sz="1400" dirty="0">
                          <a:effectLst/>
                        </a:rPr>
                        <a:t>1j</a:t>
                      </a:r>
                      <a:r>
                        <a:rPr lang="en-IN" sz="2400" dirty="0">
                          <a:effectLst/>
                        </a:rPr>
                        <a:t> ~ N [0, σ</a:t>
                      </a:r>
                      <a:r>
                        <a:rPr lang="en-IN" sz="2800" baseline="30000" dirty="0">
                          <a:effectLst/>
                        </a:rPr>
                        <a:t>2</a:t>
                      </a:r>
                      <a:r>
                        <a:rPr lang="en-IN" sz="1400" dirty="0">
                          <a:effectLst/>
                        </a:rPr>
                        <a:t>1j</a:t>
                      </a:r>
                      <a:r>
                        <a:rPr lang="en-IN" sz="2400" dirty="0">
                          <a:effectLst/>
                        </a:rPr>
                        <a:t>]</a:t>
                      </a:r>
                      <a:endParaRPr lang="en-IN" sz="1200" dirty="0">
                        <a:effectLst/>
                        <a:latin typeface="Times New Roman" panose="02020603050405020304" pitchFamily="18" charset="0"/>
                        <a:ea typeface="Times New Roman" panose="02020603050405020304" pitchFamily="18" charset="0"/>
                      </a:endParaRPr>
                    </a:p>
                  </a:txBody>
                  <a:tcPr marL="0" marR="0" marT="0" marB="0" anchor="b"/>
                </a:tc>
                <a:extLst>
                  <a:ext uri="{0D108BD9-81ED-4DB2-BD59-A6C34878D82A}">
                    <a16:rowId xmlns:a16="http://schemas.microsoft.com/office/drawing/2014/main" val="301946993"/>
                  </a:ext>
                </a:extLst>
              </a:tr>
            </a:tbl>
          </a:graphicData>
        </a:graphic>
      </p:graphicFrame>
      <p:pic>
        <p:nvPicPr>
          <p:cNvPr id="18" name="Picture 17">
            <a:extLst>
              <a:ext uri="{FF2B5EF4-FFF2-40B4-BE49-F238E27FC236}">
                <a16:creationId xmlns:a16="http://schemas.microsoft.com/office/drawing/2014/main" id="{882C856C-5238-4A87-9D90-7C6CAF38F24C}"/>
              </a:ext>
            </a:extLst>
          </p:cNvPr>
          <p:cNvPicPr/>
          <p:nvPr/>
        </p:nvPicPr>
        <p:blipFill>
          <a:blip r:embed="rId2"/>
          <a:srcRect/>
          <a:stretch>
            <a:fillRect/>
          </a:stretch>
        </p:blipFill>
        <p:spPr bwMode="auto">
          <a:xfrm>
            <a:off x="8161322" y="4961890"/>
            <a:ext cx="3663950" cy="1896110"/>
          </a:xfrm>
          <a:prstGeom prst="rect">
            <a:avLst/>
          </a:prstGeom>
          <a:noFill/>
        </p:spPr>
      </p:pic>
      <p:pic>
        <p:nvPicPr>
          <p:cNvPr id="19" name="Picture 18">
            <a:extLst>
              <a:ext uri="{FF2B5EF4-FFF2-40B4-BE49-F238E27FC236}">
                <a16:creationId xmlns:a16="http://schemas.microsoft.com/office/drawing/2014/main" id="{534E33B5-E771-4503-AA85-A5582841A4B9}"/>
              </a:ext>
            </a:extLst>
          </p:cNvPr>
          <p:cNvPicPr/>
          <p:nvPr/>
        </p:nvPicPr>
        <p:blipFill>
          <a:blip r:embed="rId3"/>
          <a:srcRect/>
          <a:stretch>
            <a:fillRect/>
          </a:stretch>
        </p:blipFill>
        <p:spPr bwMode="auto">
          <a:xfrm>
            <a:off x="8161322" y="3065780"/>
            <a:ext cx="3663950" cy="1896110"/>
          </a:xfrm>
          <a:prstGeom prst="rect">
            <a:avLst/>
          </a:prstGeom>
          <a:noFill/>
        </p:spPr>
      </p:pic>
      <p:pic>
        <p:nvPicPr>
          <p:cNvPr id="20" name="Picture 19">
            <a:extLst>
              <a:ext uri="{FF2B5EF4-FFF2-40B4-BE49-F238E27FC236}">
                <a16:creationId xmlns:a16="http://schemas.microsoft.com/office/drawing/2014/main" id="{7062BF15-D48B-450B-B1BD-FF5B5C0DCB57}"/>
              </a:ext>
            </a:extLst>
          </p:cNvPr>
          <p:cNvPicPr/>
          <p:nvPr/>
        </p:nvPicPr>
        <p:blipFill>
          <a:blip r:embed="rId4"/>
          <a:srcRect/>
          <a:stretch>
            <a:fillRect/>
          </a:stretch>
        </p:blipFill>
        <p:spPr bwMode="auto">
          <a:xfrm>
            <a:off x="8161322" y="1169670"/>
            <a:ext cx="3663950" cy="1896110"/>
          </a:xfrm>
          <a:prstGeom prst="rect">
            <a:avLst/>
          </a:prstGeom>
          <a:noFill/>
        </p:spPr>
      </p:pic>
    </p:spTree>
    <p:extLst>
      <p:ext uri="{BB962C8B-B14F-4D97-AF65-F5344CB8AC3E}">
        <p14:creationId xmlns:p14="http://schemas.microsoft.com/office/powerpoint/2010/main" val="26206105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7751057-F357-4208-A11D-4AD8306AB62E}"/>
              </a:ext>
            </a:extLst>
          </p:cNvPr>
          <p:cNvSpPr>
            <a:spLocks noGrp="1"/>
          </p:cNvSpPr>
          <p:nvPr>
            <p:ph idx="1"/>
          </p:nvPr>
        </p:nvSpPr>
        <p:spPr>
          <a:xfrm>
            <a:off x="838200" y="461639"/>
            <a:ext cx="10515600" cy="5715324"/>
          </a:xfrm>
        </p:spPr>
        <p:txBody>
          <a:bodyPr/>
          <a:lstStyle/>
          <a:p>
            <a:pPr marL="0" indent="0">
              <a:buNone/>
            </a:pPr>
            <a:r>
              <a:rPr lang="en-US" b="1" dirty="0"/>
              <a:t>2. TIME SERIES ANALYSIS</a:t>
            </a:r>
            <a:endParaRPr lang="en-IN" b="1" dirty="0"/>
          </a:p>
        </p:txBody>
      </p:sp>
      <p:pic>
        <p:nvPicPr>
          <p:cNvPr id="6" name="Picture 5">
            <a:extLst>
              <a:ext uri="{FF2B5EF4-FFF2-40B4-BE49-F238E27FC236}">
                <a16:creationId xmlns:a16="http://schemas.microsoft.com/office/drawing/2014/main" id="{3E19A4E4-A89C-4ECA-9BE1-930EC4E4CF31}"/>
              </a:ext>
            </a:extLst>
          </p:cNvPr>
          <p:cNvPicPr/>
          <p:nvPr/>
        </p:nvPicPr>
        <p:blipFill>
          <a:blip r:embed="rId2"/>
          <a:srcRect/>
          <a:stretch>
            <a:fillRect/>
          </a:stretch>
        </p:blipFill>
        <p:spPr bwMode="auto">
          <a:xfrm>
            <a:off x="7155401" y="2646362"/>
            <a:ext cx="4462066" cy="3929380"/>
          </a:xfrm>
          <a:prstGeom prst="rect">
            <a:avLst/>
          </a:prstGeom>
          <a:noFill/>
        </p:spPr>
      </p:pic>
      <p:pic>
        <p:nvPicPr>
          <p:cNvPr id="7" name="Picture 6">
            <a:extLst>
              <a:ext uri="{FF2B5EF4-FFF2-40B4-BE49-F238E27FC236}">
                <a16:creationId xmlns:a16="http://schemas.microsoft.com/office/drawing/2014/main" id="{BF1971B1-0B21-4185-A24B-72C79F1A0C70}"/>
              </a:ext>
            </a:extLst>
          </p:cNvPr>
          <p:cNvPicPr/>
          <p:nvPr/>
        </p:nvPicPr>
        <p:blipFill>
          <a:blip r:embed="rId3"/>
          <a:srcRect/>
          <a:stretch>
            <a:fillRect/>
          </a:stretch>
        </p:blipFill>
        <p:spPr bwMode="auto">
          <a:xfrm>
            <a:off x="7155401" y="834501"/>
            <a:ext cx="4462065" cy="1811861"/>
          </a:xfrm>
          <a:prstGeom prst="rect">
            <a:avLst/>
          </a:prstGeom>
          <a:noFill/>
        </p:spPr>
      </p:pic>
      <p:sp>
        <p:nvSpPr>
          <p:cNvPr id="10" name="TextBox 9">
            <a:extLst>
              <a:ext uri="{FF2B5EF4-FFF2-40B4-BE49-F238E27FC236}">
                <a16:creationId xmlns:a16="http://schemas.microsoft.com/office/drawing/2014/main" id="{8615C8CC-3EF2-4F76-84C7-F1D7E29586FF}"/>
              </a:ext>
            </a:extLst>
          </p:cNvPr>
          <p:cNvSpPr txBox="1"/>
          <p:nvPr/>
        </p:nvSpPr>
        <p:spPr>
          <a:xfrm>
            <a:off x="319597" y="1154097"/>
            <a:ext cx="6489576" cy="5539978"/>
          </a:xfrm>
          <a:prstGeom prst="rect">
            <a:avLst/>
          </a:prstGeom>
          <a:noFill/>
        </p:spPr>
        <p:txBody>
          <a:bodyPr wrap="square" rtlCol="0">
            <a:spAutoFit/>
          </a:bodyPr>
          <a:lstStyle/>
          <a:p>
            <a:pPr lvl="0"/>
            <a:r>
              <a:rPr lang="en-IN" sz="2800" dirty="0"/>
              <a:t>Road safety observations are often </a:t>
            </a:r>
            <a:r>
              <a:rPr lang="en-IN" sz="2800" b="1" dirty="0"/>
              <a:t>serially correlated </a:t>
            </a:r>
            <a:r>
              <a:rPr lang="en-IN" sz="2800" dirty="0"/>
              <a:t>(time series) –</a:t>
            </a:r>
            <a:r>
              <a:rPr lang="en-IN" sz="2800" b="1" dirty="0"/>
              <a:t> </a:t>
            </a:r>
            <a:r>
              <a:rPr lang="en-IN" sz="2800" dirty="0"/>
              <a:t>autocorrelation.</a:t>
            </a:r>
          </a:p>
          <a:p>
            <a:r>
              <a:rPr lang="en-IN" sz="2800" dirty="0"/>
              <a:t>Although linear and GLM models may, under certain conditions, be used for time series analysis, only dedicated techniques may fully account for this type of dependencies that are </a:t>
            </a:r>
          </a:p>
          <a:p>
            <a:pPr lvl="0"/>
            <a:r>
              <a:rPr lang="en-IN" sz="2800" dirty="0"/>
              <a:t>-    ARIMA models</a:t>
            </a:r>
          </a:p>
          <a:p>
            <a:pPr lvl="0"/>
            <a:r>
              <a:rPr lang="en-IN" sz="2800" dirty="0"/>
              <a:t>-    State-space models</a:t>
            </a:r>
          </a:p>
          <a:p>
            <a:pPr lvl="0"/>
            <a:r>
              <a:rPr lang="en-IN" sz="2800" dirty="0"/>
              <a:t>Time series analysis components are</a:t>
            </a:r>
          </a:p>
          <a:p>
            <a:pPr marL="457200" lvl="0" indent="-457200">
              <a:buFontTx/>
              <a:buChar char="-"/>
            </a:pPr>
            <a:r>
              <a:rPr lang="en-IN" sz="2800" dirty="0"/>
              <a:t>Trend  </a:t>
            </a:r>
          </a:p>
          <a:p>
            <a:pPr marL="457200" lvl="0" indent="-457200">
              <a:buFontTx/>
              <a:buChar char="-"/>
            </a:pPr>
            <a:r>
              <a:rPr lang="en-IN" sz="2800" dirty="0"/>
              <a:t>Seasonality</a:t>
            </a:r>
          </a:p>
          <a:p>
            <a:endParaRPr lang="en-IN" dirty="0"/>
          </a:p>
        </p:txBody>
      </p:sp>
    </p:spTree>
    <p:extLst>
      <p:ext uri="{BB962C8B-B14F-4D97-AF65-F5344CB8AC3E}">
        <p14:creationId xmlns:p14="http://schemas.microsoft.com/office/powerpoint/2010/main" val="346860351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204</TotalTime>
  <Words>1203</Words>
  <Application>Microsoft Office PowerPoint</Application>
  <PresentationFormat>Widescreen</PresentationFormat>
  <Paragraphs>204</Paragraphs>
  <Slides>17</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Arial</vt:lpstr>
      <vt:lpstr>Calibri</vt:lpstr>
      <vt:lpstr>Calibri Light</vt:lpstr>
      <vt:lpstr>Times New Roman</vt:lpstr>
      <vt:lpstr>Office Theme</vt:lpstr>
      <vt:lpstr>SUMMER INTERNSHIP REPORT</vt:lpstr>
      <vt:lpstr>Introduction of the research</vt:lpstr>
      <vt:lpstr>JASIEL CREATIONS</vt:lpstr>
      <vt:lpstr>WORKING ON R AND Rstudio</vt:lpstr>
      <vt:lpstr>PowerPoint Presentation</vt:lpstr>
      <vt:lpstr>Different road safety progress in different countries</vt:lpstr>
      <vt:lpstr> Different road safety problems in different countries</vt:lpstr>
      <vt:lpstr>The use of rigorous analysis techniques </vt:lpstr>
      <vt:lpstr>PowerPoint Presentation</vt:lpstr>
      <vt:lpstr>Understanding road user behaviour </vt:lpstr>
      <vt:lpstr>Monitoring road safety attitudes and perceptions </vt:lpstr>
      <vt:lpstr>Mobile phone use, driver speed and accident probability </vt:lpstr>
      <vt:lpstr>PowerPoint Presentation</vt:lpstr>
      <vt:lpstr>AUGMENTED DICKEY FULLER TEST</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Muskan</dc:creator>
  <cp:lastModifiedBy>Muskan</cp:lastModifiedBy>
  <cp:revision>20</cp:revision>
  <dcterms:created xsi:type="dcterms:W3CDTF">2019-08-18T12:36:57Z</dcterms:created>
  <dcterms:modified xsi:type="dcterms:W3CDTF">2019-09-12T14:28:40Z</dcterms:modified>
</cp:coreProperties>
</file>